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0" r:id="rId8"/>
    <p:sldId id="262" r:id="rId9"/>
    <p:sldId id="263" r:id="rId10"/>
    <p:sldId id="264" r:id="rId11"/>
    <p:sldId id="261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10A24-B303-466B-8703-C693E74474C7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CAC99-3271-4BAA-8FDF-05E1A87B132A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A8B41-8873-48B4-8CD1-7348FC3B90D6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4171D-EF2D-44AC-ADD4-6A0A2306D970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4972-E7F9-4DD3-8E32-8B10EC214EB8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EDD9-1B50-4321-9C6B-FAB6C15DC197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D126-02E9-476C-AFF1-5B24A707837D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DAC4-1E0A-4908-83BB-7831D38E1D83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66B0-0069-4FE2-81CC-08B5AA919778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8E90-AD1D-4602-9FEE-3B95397B5BCA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99324-1CA3-40BB-B3C0-6A6B4DFBCA74}" type="slidenum">
              <a:rPr lang="ca-ES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B8E8F3-BDAA-48AB-8172-E56E01117810}" type="slidenum">
              <a:rPr lang="ca-ES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ergidelmoral/anamorfosis-915155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ergidelmoral/anamorfosis-915155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2492896"/>
            <a:ext cx="7488832" cy="9343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7995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ANAMORFOSI</a:t>
            </a:r>
            <a:endParaRPr lang="es-ES" sz="66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lide-8-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namorfismo_ivan_oszt.jpg (800×6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4338"/>
            <a:ext cx="7620000" cy="602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anamorf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23963"/>
            <a:ext cx="7620000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anamorfosis_es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657225"/>
            <a:ext cx="6638925" cy="55435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88125" y="63087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</a:rPr>
              <a:t>M.C. Escher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tumblr_malz39tTiZ1qz6f9yo1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23913"/>
            <a:ext cx="8353425" cy="539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Jonathan-Burton-0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/>
              <a:t>és una deformació reversible d'una imatge produïda mitjançant un procediment òptic (com per exemple utilitzant un mirall corb), o a través d'un procediment matemàtic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54868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a-ES" sz="3200" smtClean="0">
                <a:solidFill>
                  <a:schemeClr val="bg1"/>
                </a:solidFill>
              </a:rPr>
              <a:t>Definició de Viqupèdia:</a:t>
            </a:r>
          </a:p>
          <a:p>
            <a:pPr>
              <a:lnSpc>
                <a:spcPct val="200000"/>
              </a:lnSpc>
            </a:pPr>
            <a:r>
              <a:rPr lang="ca-ES" sz="3200" smtClean="0">
                <a:solidFill>
                  <a:schemeClr val="bg1"/>
                </a:solidFill>
              </a:rPr>
              <a:t>“És </a:t>
            </a:r>
            <a:r>
              <a:rPr lang="ca-ES" sz="3200">
                <a:solidFill>
                  <a:schemeClr val="bg1"/>
                </a:solidFill>
              </a:rPr>
              <a:t>una deformació reversible d'una imatge produïda mitjançant un procediment òptic (com per exemple utilitzant un mirall corb), o a través d'un procediment </a:t>
            </a:r>
            <a:r>
              <a:rPr lang="ca-ES" sz="3200" smtClean="0">
                <a:solidFill>
                  <a:schemeClr val="bg1"/>
                </a:solidFill>
              </a:rPr>
              <a:t>matemàtic”.</a:t>
            </a:r>
            <a:endParaRPr lang="ca-E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wrongview-p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913563" cy="5184775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711950" y="61849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</a:rPr>
              <a:t>Julian Beever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iscinabee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81075"/>
            <a:ext cx="7524750" cy="501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julian-beever-globe-ch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7416800" cy="494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19%252C+Julian+Beever%2527s+Chalk+Drawings%25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559675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4378325" cy="5473700"/>
          </a:xfrm>
          <a:prstGeom prst="rect">
            <a:avLst/>
          </a:prstGeom>
          <a:noFill/>
        </p:spPr>
      </p:pic>
      <p:pic>
        <p:nvPicPr>
          <p:cNvPr id="16388" name="Picture 4" descr="waterf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76250"/>
            <a:ext cx="3697288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slide-6-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6934200" cy="520065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ca-ES">
                <a:hlinkClick r:id="rId3"/>
              </a:rPr>
              <a:t>http://www.slideshare.net/sergidelmoral/anamorfosis-9151559</a:t>
            </a:r>
            <a:r>
              <a:rPr lang="ca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slide-7-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560" y="6093296"/>
            <a:ext cx="7164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a-ES">
                <a:hlinkClick r:id="rId3"/>
              </a:rPr>
              <a:t>http://www.slideshare.net/sergidelmoral/anamorfosis-9151559</a:t>
            </a:r>
            <a:r>
              <a:rPr lang="ca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</Words>
  <Application>Microsoft Office PowerPoint</Application>
  <PresentationFormat>Presentación en pantalla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PC</cp:lastModifiedBy>
  <cp:revision>5</cp:revision>
  <dcterms:created xsi:type="dcterms:W3CDTF">2013-11-27T09:50:46Z</dcterms:created>
  <dcterms:modified xsi:type="dcterms:W3CDTF">2016-11-06T17:20:55Z</dcterms:modified>
</cp:coreProperties>
</file>