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 id="2147483670" r:id="rId2"/>
    <p:sldMasterId id="2147483699" r:id="rId3"/>
  </p:sldMasterIdLst>
  <p:notesMasterIdLst>
    <p:notesMasterId r:id="rId30"/>
  </p:notesMasterIdLst>
  <p:sldIdLst>
    <p:sldId id="258" r:id="rId4"/>
    <p:sldId id="323" r:id="rId5"/>
    <p:sldId id="766" r:id="rId6"/>
    <p:sldId id="710" r:id="rId7"/>
    <p:sldId id="577" r:id="rId8"/>
    <p:sldId id="739" r:id="rId9"/>
    <p:sldId id="733" r:id="rId10"/>
    <p:sldId id="801" r:id="rId11"/>
    <p:sldId id="649" r:id="rId12"/>
    <p:sldId id="697" r:id="rId13"/>
    <p:sldId id="802" r:id="rId14"/>
    <p:sldId id="324" r:id="rId15"/>
    <p:sldId id="325" r:id="rId16"/>
    <p:sldId id="451" r:id="rId17"/>
    <p:sldId id="453" r:id="rId18"/>
    <p:sldId id="457" r:id="rId19"/>
    <p:sldId id="458" r:id="rId20"/>
    <p:sldId id="452" r:id="rId21"/>
    <p:sldId id="455" r:id="rId22"/>
    <p:sldId id="454" r:id="rId23"/>
    <p:sldId id="456" r:id="rId24"/>
    <p:sldId id="630" r:id="rId25"/>
    <p:sldId id="629" r:id="rId26"/>
    <p:sldId id="631" r:id="rId27"/>
    <p:sldId id="803" r:id="rId28"/>
    <p:sldId id="804" r:id="rId29"/>
  </p:sldIdLst>
  <p:sldSz cx="16256000" cy="9144000"/>
  <p:notesSz cx="6858000" cy="9144000"/>
  <p:defaultTextStyle>
    <a:defPPr>
      <a:defRPr lang="en-US"/>
    </a:defPPr>
    <a:lvl1pPr algn="ctr" rtl="0" fontAlgn="base">
      <a:spcBef>
        <a:spcPct val="0"/>
      </a:spcBef>
      <a:spcAft>
        <a:spcPct val="0"/>
      </a:spcAft>
      <a:defRPr sz="36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36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36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36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36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36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36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36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36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288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A"/>
    <a:srgbClr val="BD9758"/>
    <a:srgbClr val="8DA500"/>
    <a:srgbClr val="003366"/>
    <a:srgbClr val="C4E500"/>
    <a:srgbClr val="576500"/>
    <a:srgbClr val="334000"/>
    <a:srgbClr val="99BF00"/>
    <a:srgbClr val="0099BF"/>
    <a:srgbClr val="18BE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C9DE75-D858-C444-9EC4-6C2E2D56BEDC}" v="401" dt="2026-06-02T18:43:42.7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24"/>
    <p:restoredTop sz="94737"/>
  </p:normalViewPr>
  <p:slideViewPr>
    <p:cSldViewPr snapToGrid="0">
      <p:cViewPr varScale="1">
        <p:scale>
          <a:sx n="90" d="100"/>
          <a:sy n="90" d="100"/>
        </p:scale>
        <p:origin x="264" y="296"/>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https://unimelbcloud-my.sharepoint.com/personal/anthony_pym_unimelb_edu_au/Documents/talks/2024_singapore/trade%20off.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'[trade off.xlsx]Sheet1'!$C$1</c:f>
              <c:strCache>
                <c:ptCount val="1"/>
                <c:pt idx="0">
                  <c:v>Actionability</c:v>
                </c:pt>
              </c:strCache>
            </c:strRef>
          </c:tx>
          <c:spPr>
            <a:ln w="25400"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c:spPr>
          </c:marker>
          <c:dLbls>
            <c:dLbl>
              <c:idx val="0"/>
              <c:tx>
                <c:rich>
                  <a:bodyPr/>
                  <a:lstStyle/>
                  <a:p>
                    <a:r>
                      <a:rPr lang="en-US"/>
                      <a:t>Unaided professional</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0-488F-3F44-9B4B-0A7DF425F268}"/>
                </c:ext>
              </c:extLst>
            </c:dLbl>
            <c:dLbl>
              <c:idx val="1"/>
              <c:tx>
                <c:rich>
                  <a:bodyPr/>
                  <a:lstStyle/>
                  <a:p>
                    <a:r>
                      <a:rPr lang="en-US"/>
                      <a:t>MT/AI with discussion</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488F-3F44-9B4B-0A7DF425F268}"/>
                </c:ext>
              </c:extLst>
            </c:dLbl>
            <c:dLbl>
              <c:idx val="2"/>
              <c:tx>
                <c:rich>
                  <a:bodyPr/>
                  <a:lstStyle/>
                  <a:p>
                    <a:r>
                      <a:rPr lang="en-US"/>
                      <a:t>Pre-/post-edited MT</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2-488F-3F44-9B4B-0A7DF425F268}"/>
                </c:ext>
              </c:extLst>
            </c:dLbl>
            <c:dLbl>
              <c:idx val="3"/>
              <c:tx>
                <c:rich>
                  <a:bodyPr/>
                  <a:lstStyle/>
                  <a:p>
                    <a:r>
                      <a:rPr lang="en-US"/>
                      <a:t>Post-edited MT/AI</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3-488F-3F44-9B4B-0A7DF425F268}"/>
                </c:ext>
              </c:extLst>
            </c:dLbl>
            <c:dLbl>
              <c:idx val="4"/>
              <c:tx>
                <c:rich>
                  <a:bodyPr/>
                  <a:lstStyle/>
                  <a:p>
                    <a:r>
                      <a:rPr lang="en-US"/>
                      <a:t>Pre-edited MT</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4-488F-3F44-9B4B-0A7DF425F268}"/>
                </c:ext>
              </c:extLst>
            </c:dLbl>
            <c:dLbl>
              <c:idx val="5"/>
              <c:tx>
                <c:rich>
                  <a:bodyPr/>
                  <a:lstStyle/>
                  <a:p>
                    <a:r>
                      <a:rPr lang="en-US"/>
                      <a:t>Raw MT</a:t>
                    </a:r>
                  </a:p>
                </c:rich>
              </c:tx>
              <c:showLegendKey val="0"/>
              <c:showVal val="1"/>
              <c:showCatName val="0"/>
              <c:showSerName val="0"/>
              <c:showPercent val="0"/>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5-488F-3F44-9B4B-0A7DF425F268}"/>
                </c:ext>
              </c:extLst>
            </c:dLbl>
            <c:spPr>
              <a:noFill/>
              <a:ln>
                <a:noFill/>
              </a:ln>
              <a:effectLst/>
            </c:spPr>
            <c:txPr>
              <a:bodyPr rot="0" spcFirstLastPara="1" vertOverflow="ellipsis" vert="horz" wrap="square" anchor="ctr" anchorCtr="1"/>
              <a:lstStyle/>
              <a:p>
                <a:pPr>
                  <a:defRPr sz="2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eparator>, </c:separato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'[trade off.xlsx]Sheet1'!$B$2:$B$7</c:f>
              <c:numCache>
                <c:formatCode>General</c:formatCode>
                <c:ptCount val="6"/>
                <c:pt idx="0">
                  <c:v>1</c:v>
                </c:pt>
                <c:pt idx="1">
                  <c:v>3</c:v>
                </c:pt>
                <c:pt idx="2">
                  <c:v>6</c:v>
                </c:pt>
                <c:pt idx="3">
                  <c:v>6</c:v>
                </c:pt>
                <c:pt idx="4">
                  <c:v>8</c:v>
                </c:pt>
                <c:pt idx="5">
                  <c:v>10</c:v>
                </c:pt>
              </c:numCache>
            </c:numRef>
          </c:xVal>
          <c:yVal>
            <c:numRef>
              <c:f>'[trade off.xlsx]Sheet1'!$C$2:$C$7</c:f>
              <c:numCache>
                <c:formatCode>General</c:formatCode>
                <c:ptCount val="6"/>
                <c:pt idx="0">
                  <c:v>9</c:v>
                </c:pt>
                <c:pt idx="1">
                  <c:v>10</c:v>
                </c:pt>
                <c:pt idx="2">
                  <c:v>8</c:v>
                </c:pt>
                <c:pt idx="3">
                  <c:v>6</c:v>
                </c:pt>
                <c:pt idx="4">
                  <c:v>5</c:v>
                </c:pt>
                <c:pt idx="5">
                  <c:v>3</c:v>
                </c:pt>
              </c:numCache>
            </c:numRef>
          </c:yVal>
          <c:smooth val="0"/>
          <c:extLst>
            <c:ext xmlns:c16="http://schemas.microsoft.com/office/drawing/2014/chart" uri="{C3380CC4-5D6E-409C-BE32-E72D297353CC}">
              <c16:uniqueId val="{00000006-488F-3F44-9B4B-0A7DF425F268}"/>
            </c:ext>
          </c:extLst>
        </c:ser>
        <c:dLbls>
          <c:showLegendKey val="0"/>
          <c:showVal val="0"/>
          <c:showCatName val="0"/>
          <c:showSerName val="0"/>
          <c:showPercent val="0"/>
          <c:showBubbleSize val="0"/>
        </c:dLbls>
        <c:axId val="321709087"/>
        <c:axId val="321127183"/>
      </c:scatterChart>
      <c:valAx>
        <c:axId val="321709087"/>
        <c:scaling>
          <c:orientation val="minMax"/>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GB"/>
                  <a:t>Speed →</a:t>
                </a:r>
              </a:p>
            </c:rich>
          </c:tx>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321127183"/>
        <c:crossesAt val="0"/>
        <c:crossBetween val="midCat"/>
      </c:valAx>
      <c:valAx>
        <c:axId val="321127183"/>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GB"/>
                  <a:t>Actionability →</a:t>
                </a:r>
              </a:p>
            </c:rich>
          </c:tx>
          <c:overlay val="0"/>
          <c:spPr>
            <a:noFill/>
            <a:ln>
              <a:noFill/>
            </a:ln>
            <a:effectLst/>
          </c:spPr>
          <c:txPr>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crossAx val="321709087"/>
        <c:crosses val="autoZero"/>
        <c:crossBetween val="midCat"/>
      </c:valAx>
      <c:spPr>
        <a:noFill/>
        <a:ln w="25400">
          <a:solidFill>
            <a:schemeClr val="accent1"/>
          </a:solidFill>
        </a:ln>
        <a:effectLst/>
      </c:spPr>
    </c:plotArea>
    <c:plotVisOnly val="1"/>
    <c:dispBlanksAs val="gap"/>
    <c:showDLblsOverMax val="0"/>
  </c:chart>
  <c:spPr>
    <a:noFill/>
    <a:ln>
      <a:noFill/>
    </a:ln>
    <a:effectLst/>
  </c:spPr>
  <c:txPr>
    <a:bodyPr/>
    <a:lstStyle/>
    <a:p>
      <a:pPr>
        <a:defRPr sz="2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4T07:17:35.181"/>
    </inkml:context>
    <inkml:brush xml:id="br0">
      <inkml:brushProperty name="width" value="0.3" units="cm"/>
      <inkml:brushProperty name="height" value="0.6" units="cm"/>
      <inkml:brushProperty name="color" value="#FFFFFF"/>
      <inkml:brushProperty name="tip" value="rectangle"/>
      <inkml:brushProperty name="rasterOp" value="maskPen"/>
    </inkml:brush>
  </inkml:definitions>
  <inkml:trace contextRef="#ctx0" brushRef="#br0">25 4,'53'-1,"-3"-2,-30 3,2 1,1 2,-3 1,4 3,-8-2,11 2,-10-2,3-1,-4 13,-27 5,6 3,-23 0,11-10,-5-2,0 1,0-4,-2 0,2-2,-4-2,2-3,-1-2,1-1,4 0,-1 0,2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4T07:17:36.330"/>
    </inkml:context>
    <inkml:brush xml:id="br0">
      <inkml:brushProperty name="width" value="0.3" units="cm"/>
      <inkml:brushProperty name="height" value="0.6" units="cm"/>
      <inkml:brushProperty name="color" value="#FFFFFF"/>
      <inkml:brushProperty name="tip" value="rectangle"/>
      <inkml:brushProperty name="rasterOp" value="maskPen"/>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04T07:17:38.527"/>
    </inkml:context>
    <inkml:brush xml:id="br0">
      <inkml:brushProperty name="width" value="0.3" units="cm"/>
      <inkml:brushProperty name="height" value="0.6" units="cm"/>
      <inkml:brushProperty name="color" value="#FFFFFF"/>
      <inkml:brushProperty name="tip" value="rectangle"/>
      <inkml:brushProperty name="rasterOp" value="maskPen"/>
    </inkml:brush>
  </inkml:definitions>
  <inkml:trace contextRef="#ctx0" brushRef="#br0">206 125,'79'-23,"-11"3,-35 7,-2 2,-3-1,-7 6,-6 2,-70 30,29-15,-56 20,44-22,2-2,2-1,6 1,4-3,3-1,2-2,-2-1,1 0,-1 0,1-7,0-3,5-4,31-14,-3 15,31-8,-14 14,2 0,-2 1,2 0,2 0,-5 2,2 0,-5 2,0 1,-1-2,-5 2,1 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F393B2-86DA-284E-BFC7-65483C9E73DD}" type="datetimeFigureOut">
              <a:rPr lang="en-US" smtClean="0"/>
              <a:t>6/6/26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AB4C0F-4E6A-5242-AF93-FF56E28A3A44}" type="slidenum">
              <a:rPr lang="en-US" smtClean="0"/>
              <a:t>‹#›</a:t>
            </a:fld>
            <a:endParaRPr lang="en-US"/>
          </a:p>
        </p:txBody>
      </p:sp>
    </p:spTree>
    <p:extLst>
      <p:ext uri="{BB962C8B-B14F-4D97-AF65-F5344CB8AC3E}">
        <p14:creationId xmlns:p14="http://schemas.microsoft.com/office/powerpoint/2010/main" val="27125952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5B0CC-F753-8CC4-8595-48FF13759A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73DA74-35BB-898E-94EB-3D3B1A2FE7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CE6248-0395-D991-C820-31E6E4CA890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24A3CC-8E74-DA38-F697-55E6F08D3880}"/>
              </a:ext>
            </a:extLst>
          </p:cNvPr>
          <p:cNvSpPr>
            <a:spLocks noGrp="1"/>
          </p:cNvSpPr>
          <p:nvPr>
            <p:ph type="sldNum" sz="quarter" idx="5"/>
          </p:nvPr>
        </p:nvSpPr>
        <p:spPr/>
        <p:txBody>
          <a:bodyPr/>
          <a:lstStyle/>
          <a:p>
            <a:fld id="{D3AB4C0F-4E6A-5242-AF93-FF56E28A3A44}" type="slidenum">
              <a:rPr lang="en-US" smtClean="0"/>
              <a:t>3</a:t>
            </a:fld>
            <a:endParaRPr lang="en-US"/>
          </a:p>
        </p:txBody>
      </p:sp>
    </p:spTree>
    <p:extLst>
      <p:ext uri="{BB962C8B-B14F-4D97-AF65-F5344CB8AC3E}">
        <p14:creationId xmlns:p14="http://schemas.microsoft.com/office/powerpoint/2010/main" val="122725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C5E36-3EF6-5962-285B-A109B9FB5F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B3CD20-4FC9-92DA-7CF4-738F80B8DE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6AB5A2-3A55-17D0-DA98-C24CBCF68D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660905-AF01-5EE5-9692-D5770AC9D06F}"/>
              </a:ext>
            </a:extLst>
          </p:cNvPr>
          <p:cNvSpPr>
            <a:spLocks noGrp="1"/>
          </p:cNvSpPr>
          <p:nvPr>
            <p:ph type="sldNum" sz="quarter" idx="5"/>
          </p:nvPr>
        </p:nvSpPr>
        <p:spPr/>
        <p:txBody>
          <a:bodyPr/>
          <a:lstStyle/>
          <a:p>
            <a:fld id="{D3AB4C0F-4E6A-5242-AF93-FF56E28A3A44}" type="slidenum">
              <a:rPr lang="en-US" smtClean="0"/>
              <a:t>24</a:t>
            </a:fld>
            <a:endParaRPr lang="en-US"/>
          </a:p>
        </p:txBody>
      </p:sp>
    </p:spTree>
    <p:extLst>
      <p:ext uri="{BB962C8B-B14F-4D97-AF65-F5344CB8AC3E}">
        <p14:creationId xmlns:p14="http://schemas.microsoft.com/office/powerpoint/2010/main" val="3718079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C48ED-C780-4534-0073-8A466F1078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F78006-A36D-42C7-D4D4-C8DCBD8745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1DD444-4A95-0F83-BC77-CF0AAA3B3E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A55F21-494E-330F-E0C3-B4F68E3BFB27}"/>
              </a:ext>
            </a:extLst>
          </p:cNvPr>
          <p:cNvSpPr>
            <a:spLocks noGrp="1"/>
          </p:cNvSpPr>
          <p:nvPr>
            <p:ph type="sldNum" sz="quarter" idx="5"/>
          </p:nvPr>
        </p:nvSpPr>
        <p:spPr/>
        <p:txBody>
          <a:bodyPr/>
          <a:lstStyle/>
          <a:p>
            <a:fld id="{D3AB4C0F-4E6A-5242-AF93-FF56E28A3A44}" type="slidenum">
              <a:rPr lang="en-US" smtClean="0"/>
              <a:t>25</a:t>
            </a:fld>
            <a:endParaRPr lang="en-US"/>
          </a:p>
        </p:txBody>
      </p:sp>
    </p:spTree>
    <p:extLst>
      <p:ext uri="{BB962C8B-B14F-4D97-AF65-F5344CB8AC3E}">
        <p14:creationId xmlns:p14="http://schemas.microsoft.com/office/powerpoint/2010/main" val="2735004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AB4C0F-4E6A-5242-AF93-FF56E28A3A44}" type="slidenum">
              <a:rPr lang="en-US" smtClean="0"/>
              <a:t>4</a:t>
            </a:fld>
            <a:endParaRPr lang="en-US"/>
          </a:p>
        </p:txBody>
      </p:sp>
    </p:spTree>
    <p:extLst>
      <p:ext uri="{BB962C8B-B14F-4D97-AF65-F5344CB8AC3E}">
        <p14:creationId xmlns:p14="http://schemas.microsoft.com/office/powerpoint/2010/main" val="139625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AB4C0F-4E6A-5242-AF93-FF56E28A3A44}" type="slidenum">
              <a:rPr lang="en-US" smtClean="0"/>
              <a:t>5</a:t>
            </a:fld>
            <a:endParaRPr lang="en-US"/>
          </a:p>
        </p:txBody>
      </p:sp>
    </p:spTree>
    <p:extLst>
      <p:ext uri="{BB962C8B-B14F-4D97-AF65-F5344CB8AC3E}">
        <p14:creationId xmlns:p14="http://schemas.microsoft.com/office/powerpoint/2010/main" val="969762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3CC37-07CA-C1F7-E30C-09BB7E6838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A38F5F-66DF-F89B-5B54-827831500C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615A8A-4CBA-34C8-4CEC-D2198CC51D6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8898EA-D35C-31E1-C6F2-D236A31AD9BA}"/>
              </a:ext>
            </a:extLst>
          </p:cNvPr>
          <p:cNvSpPr>
            <a:spLocks noGrp="1"/>
          </p:cNvSpPr>
          <p:nvPr>
            <p:ph type="sldNum" sz="quarter" idx="5"/>
          </p:nvPr>
        </p:nvSpPr>
        <p:spPr/>
        <p:txBody>
          <a:bodyPr/>
          <a:lstStyle/>
          <a:p>
            <a:fld id="{D3AB4C0F-4E6A-5242-AF93-FF56E28A3A44}" type="slidenum">
              <a:rPr lang="en-US" smtClean="0"/>
              <a:t>6</a:t>
            </a:fld>
            <a:endParaRPr lang="en-US"/>
          </a:p>
        </p:txBody>
      </p:sp>
    </p:spTree>
    <p:extLst>
      <p:ext uri="{BB962C8B-B14F-4D97-AF65-F5344CB8AC3E}">
        <p14:creationId xmlns:p14="http://schemas.microsoft.com/office/powerpoint/2010/main" val="3338538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1CC90-AD3F-1F34-6A40-45F06EACC1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2C8C62-7B1A-8D3B-35B1-64D1F4A2AB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3E68CE-D813-03CE-78B7-6960FE0CAE7C}"/>
              </a:ext>
            </a:extLst>
          </p:cNvPr>
          <p:cNvSpPr>
            <a:spLocks noGrp="1"/>
          </p:cNvSpPr>
          <p:nvPr>
            <p:ph type="body" idx="1"/>
          </p:nvPr>
        </p:nvSpPr>
        <p:spPr/>
        <p:txBody>
          <a:bodyPr/>
          <a:lstStyle/>
          <a:p>
            <a:r>
              <a:rPr lang="en-US"/>
              <a:t>The problem is not mind vs. machine </a:t>
            </a:r>
          </a:p>
          <a:p>
            <a:r>
              <a:rPr lang="en-US"/>
              <a:t>It is not about ethical control over automation vs. use of automation for profit. </a:t>
            </a:r>
          </a:p>
          <a:p>
            <a:r>
              <a:rPr lang="en-US"/>
              <a:t>It is about what trained professionals can do in an age where their basic skills are within reach of all.  </a:t>
            </a:r>
          </a:p>
          <a:p>
            <a:endParaRPr lang="en-US"/>
          </a:p>
          <a:p>
            <a:r>
              <a:rPr lang="en-US"/>
              <a:t>To ask that question properly, I will look at some bad ways of answering it, then at the history of translation automation. </a:t>
            </a:r>
          </a:p>
        </p:txBody>
      </p:sp>
      <p:sp>
        <p:nvSpPr>
          <p:cNvPr id="4" name="Slide Number Placeholder 3">
            <a:extLst>
              <a:ext uri="{FF2B5EF4-FFF2-40B4-BE49-F238E27FC236}">
                <a16:creationId xmlns:a16="http://schemas.microsoft.com/office/drawing/2014/main" id="{E9E3704E-CB0C-DCC3-45B4-ECABD62E04A0}"/>
              </a:ext>
            </a:extLst>
          </p:cNvPr>
          <p:cNvSpPr>
            <a:spLocks noGrp="1"/>
          </p:cNvSpPr>
          <p:nvPr>
            <p:ph type="sldNum" sz="quarter" idx="5"/>
          </p:nvPr>
        </p:nvSpPr>
        <p:spPr/>
        <p:txBody>
          <a:bodyPr/>
          <a:lstStyle/>
          <a:p>
            <a:fld id="{D3AB4C0F-4E6A-5242-AF93-FF56E28A3A44}" type="slidenum">
              <a:rPr lang="en-US" smtClean="0"/>
              <a:t>7</a:t>
            </a:fld>
            <a:endParaRPr lang="en-US"/>
          </a:p>
        </p:txBody>
      </p:sp>
    </p:spTree>
    <p:extLst>
      <p:ext uri="{BB962C8B-B14F-4D97-AF65-F5344CB8AC3E}">
        <p14:creationId xmlns:p14="http://schemas.microsoft.com/office/powerpoint/2010/main" val="4079104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1CC90-AD3F-1F34-6A40-45F06EACC1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2C8C62-7B1A-8D3B-35B1-64D1F4A2AB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3E68CE-D813-03CE-78B7-6960FE0CAE7C}"/>
              </a:ext>
            </a:extLst>
          </p:cNvPr>
          <p:cNvSpPr>
            <a:spLocks noGrp="1"/>
          </p:cNvSpPr>
          <p:nvPr>
            <p:ph type="body" idx="1"/>
          </p:nvPr>
        </p:nvSpPr>
        <p:spPr/>
        <p:txBody>
          <a:bodyPr/>
          <a:lstStyle/>
          <a:p>
            <a:r>
              <a:rPr lang="en-US"/>
              <a:t>The problem is not mind vs. machine </a:t>
            </a:r>
          </a:p>
          <a:p>
            <a:r>
              <a:rPr lang="en-US"/>
              <a:t>It is not about ethical control over automation vs. use of automation for profit. </a:t>
            </a:r>
          </a:p>
          <a:p>
            <a:r>
              <a:rPr lang="en-US"/>
              <a:t>It is about what trained professionals can do in an age where their basic skills are within reach of all.  </a:t>
            </a:r>
          </a:p>
          <a:p>
            <a:endParaRPr lang="en-US"/>
          </a:p>
          <a:p>
            <a:r>
              <a:rPr lang="en-US"/>
              <a:t>To ask that question properly, I will look at some bad ways of answering it, then at the history of translation automation. </a:t>
            </a:r>
          </a:p>
        </p:txBody>
      </p:sp>
      <p:sp>
        <p:nvSpPr>
          <p:cNvPr id="4" name="Slide Number Placeholder 3">
            <a:extLst>
              <a:ext uri="{FF2B5EF4-FFF2-40B4-BE49-F238E27FC236}">
                <a16:creationId xmlns:a16="http://schemas.microsoft.com/office/drawing/2014/main" id="{E9E3704E-CB0C-DCC3-45B4-ECABD62E04A0}"/>
              </a:ext>
            </a:extLst>
          </p:cNvPr>
          <p:cNvSpPr>
            <a:spLocks noGrp="1"/>
          </p:cNvSpPr>
          <p:nvPr>
            <p:ph type="sldNum" sz="quarter" idx="5"/>
          </p:nvPr>
        </p:nvSpPr>
        <p:spPr/>
        <p:txBody>
          <a:bodyPr/>
          <a:lstStyle/>
          <a:p>
            <a:fld id="{D3AB4C0F-4E6A-5242-AF93-FF56E28A3A44}" type="slidenum">
              <a:rPr lang="en-US" smtClean="0"/>
              <a:t>8</a:t>
            </a:fld>
            <a:endParaRPr lang="en-US"/>
          </a:p>
        </p:txBody>
      </p:sp>
    </p:spTree>
    <p:extLst>
      <p:ext uri="{BB962C8B-B14F-4D97-AF65-F5344CB8AC3E}">
        <p14:creationId xmlns:p14="http://schemas.microsoft.com/office/powerpoint/2010/main" val="1230804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AB4C0F-4E6A-5242-AF93-FF56E28A3A44}" type="slidenum">
              <a:rPr lang="en-US" smtClean="0"/>
              <a:t>9</a:t>
            </a:fld>
            <a:endParaRPr lang="en-US"/>
          </a:p>
        </p:txBody>
      </p:sp>
    </p:spTree>
    <p:extLst>
      <p:ext uri="{BB962C8B-B14F-4D97-AF65-F5344CB8AC3E}">
        <p14:creationId xmlns:p14="http://schemas.microsoft.com/office/powerpoint/2010/main" val="2004869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D897D-80E9-84EE-9E82-45FB7E77AC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58B195-D7A0-987A-D550-ECC698E860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FA3DD8-51C0-40D7-3690-69DAA20B4F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2E2AD4-C66D-169F-D3A9-E0C3DA7F4AB0}"/>
              </a:ext>
            </a:extLst>
          </p:cNvPr>
          <p:cNvSpPr>
            <a:spLocks noGrp="1"/>
          </p:cNvSpPr>
          <p:nvPr>
            <p:ph type="sldNum" sz="quarter" idx="5"/>
          </p:nvPr>
        </p:nvSpPr>
        <p:spPr/>
        <p:txBody>
          <a:bodyPr/>
          <a:lstStyle/>
          <a:p>
            <a:fld id="{D3AB4C0F-4E6A-5242-AF93-FF56E28A3A44}" type="slidenum">
              <a:rPr lang="en-US" smtClean="0"/>
              <a:t>22</a:t>
            </a:fld>
            <a:endParaRPr lang="en-US"/>
          </a:p>
        </p:txBody>
      </p:sp>
    </p:spTree>
    <p:extLst>
      <p:ext uri="{BB962C8B-B14F-4D97-AF65-F5344CB8AC3E}">
        <p14:creationId xmlns:p14="http://schemas.microsoft.com/office/powerpoint/2010/main" val="3921316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B4C0F-4E6A-5242-AF93-FF56E28A3A44}" type="slidenum">
              <a:rPr lang="en-US" smtClean="0"/>
              <a:t>23</a:t>
            </a:fld>
            <a:endParaRPr lang="en-US"/>
          </a:p>
        </p:txBody>
      </p:sp>
    </p:spTree>
    <p:extLst>
      <p:ext uri="{BB962C8B-B14F-4D97-AF65-F5344CB8AC3E}">
        <p14:creationId xmlns:p14="http://schemas.microsoft.com/office/powerpoint/2010/main" val="926002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01200" y="4546600"/>
            <a:ext cx="6654800" cy="4597400"/>
          </a:xfrm>
          <a:prstGeom prst="rect">
            <a:avLst/>
          </a:prstGeom>
        </p:spPr>
      </p:pic>
      <p:pic>
        <p:nvPicPr>
          <p:cNvPr id="31" name="Picture 2" descr="UOM-Pos3D_S_sm.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9013" y="6126471"/>
            <a:ext cx="2375794" cy="24059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Placeholder 2"/>
          <p:cNvSpPr>
            <a:spLocks noGrp="1"/>
          </p:cNvSpPr>
          <p:nvPr>
            <p:ph type="body" idx="11" hasCustomPrompt="1"/>
          </p:nvPr>
        </p:nvSpPr>
        <p:spPr>
          <a:xfrm>
            <a:off x="783184" y="1547664"/>
            <a:ext cx="14761640" cy="2808312"/>
          </a:xfrm>
          <a:prstGeom prst="rect">
            <a:avLst/>
          </a:prstGeom>
        </p:spPr>
        <p:txBody>
          <a:bodyPr vert="horz" lIns="0" tIns="0" rIns="162503" bIns="81252" anchor="t" anchorCtr="0">
            <a:normAutofit/>
          </a:bodyPr>
          <a:lstStyle>
            <a:lvl1pPr marL="36000" indent="0" algn="l">
              <a:spcBef>
                <a:spcPts val="0"/>
              </a:spcBef>
              <a:buNone/>
              <a:defRPr sz="3200" b="0" i="0" baseline="0">
                <a:solidFill>
                  <a:srgbClr val="003366"/>
                </a:solidFill>
                <a:latin typeface="Univers LT Std 55"/>
                <a:cs typeface="Univers LT Std 55"/>
              </a:defRPr>
            </a:lvl1pPr>
            <a:lvl2pPr marL="812517" indent="0">
              <a:buNone/>
              <a:defRPr sz="3600" b="1"/>
            </a:lvl2pPr>
            <a:lvl3pPr marL="1625035" indent="0">
              <a:buNone/>
              <a:defRPr sz="3200" b="1"/>
            </a:lvl3pPr>
            <a:lvl4pPr marL="2437552" indent="0">
              <a:buNone/>
              <a:defRPr sz="2800" b="1"/>
            </a:lvl4pPr>
            <a:lvl5pPr marL="3250069" indent="0">
              <a:buNone/>
              <a:defRPr sz="2800" b="1"/>
            </a:lvl5pPr>
            <a:lvl6pPr marL="4062587" indent="0">
              <a:buNone/>
              <a:defRPr sz="2800" b="1"/>
            </a:lvl6pPr>
            <a:lvl7pPr marL="4875104" indent="0">
              <a:buNone/>
              <a:defRPr sz="2800" b="1"/>
            </a:lvl7pPr>
            <a:lvl8pPr marL="5687621" indent="0">
              <a:buNone/>
              <a:defRPr sz="2800" b="1"/>
            </a:lvl8pPr>
            <a:lvl9pPr marL="6500139" indent="0">
              <a:buNone/>
              <a:defRPr sz="2800" b="1"/>
            </a:lvl9pPr>
          </a:lstStyle>
          <a:p>
            <a:pPr lvl="0"/>
            <a:r>
              <a:rPr lang="en-US"/>
              <a:t>Translation knowledge </a:t>
            </a:r>
          </a:p>
        </p:txBody>
      </p:sp>
      <p:sp>
        <p:nvSpPr>
          <p:cNvPr id="7" name="Rectangle 4"/>
          <p:cNvSpPr>
            <a:spLocks/>
          </p:cNvSpPr>
          <p:nvPr userDrawn="1"/>
        </p:nvSpPr>
        <p:spPr bwMode="auto">
          <a:xfrm>
            <a:off x="783185" y="4499992"/>
            <a:ext cx="2088232" cy="5410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76178" bIns="0" anchor="t" anchorCtr="0"/>
          <a:lstStyle/>
          <a:p>
            <a:pPr marL="36000" algn="l"/>
            <a:r>
              <a:rPr lang="en-US" sz="3200">
                <a:solidFill>
                  <a:srgbClr val="003366"/>
                </a:solidFill>
                <a:latin typeface="Univers LT Std 55"/>
                <a:ea typeface="ＭＳ Ｐゴシック" charset="0"/>
                <a:cs typeface="Univers LT Std 55"/>
                <a:sym typeface="Georgia" charset="0"/>
              </a:rPr>
              <a:t>Presenter:</a:t>
            </a:r>
          </a:p>
        </p:txBody>
      </p:sp>
      <p:sp>
        <p:nvSpPr>
          <p:cNvPr id="11" name="Text Placeholder 2"/>
          <p:cNvSpPr>
            <a:spLocks noGrp="1"/>
          </p:cNvSpPr>
          <p:nvPr>
            <p:ph type="body" sz="quarter" idx="10" hasCustomPrompt="1"/>
          </p:nvPr>
        </p:nvSpPr>
        <p:spPr>
          <a:xfrm>
            <a:off x="2871416" y="4535050"/>
            <a:ext cx="6768752" cy="541006"/>
          </a:xfrm>
          <a:prstGeom prst="rect">
            <a:avLst/>
          </a:prstGeom>
        </p:spPr>
        <p:txBody>
          <a:bodyPr vert="horz" lIns="0" tIns="0" rIns="91413" bIns="0"/>
          <a:lstStyle>
            <a:lvl1pPr algn="l">
              <a:defRPr sz="3000" baseline="0">
                <a:solidFill>
                  <a:schemeClr val="bg2">
                    <a:lumMod val="60000"/>
                    <a:lumOff val="40000"/>
                  </a:schemeClr>
                </a:solidFill>
                <a:latin typeface="Univers LT Std 55 Roman"/>
              </a:defRPr>
            </a:lvl1pPr>
          </a:lstStyle>
          <a:p>
            <a:pPr lvl="0"/>
            <a:r>
              <a:rPr lang="en-AU"/>
              <a:t>ANTNHONY PYM</a:t>
            </a:r>
          </a:p>
        </p:txBody>
      </p:sp>
    </p:spTree>
    <p:extLst>
      <p:ext uri="{BB962C8B-B14F-4D97-AF65-F5344CB8AC3E}">
        <p14:creationId xmlns:p14="http://schemas.microsoft.com/office/powerpoint/2010/main" val="429175585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96022-60CB-D64B-83FD-A629C093A780}"/>
              </a:ext>
            </a:extLst>
          </p:cNvPr>
          <p:cNvSpPr>
            <a:spLocks noGrp="1"/>
          </p:cNvSpPr>
          <p:nvPr>
            <p:ph type="dt" sz="half" idx="10"/>
          </p:nvPr>
        </p:nvSpPr>
        <p:spPr/>
        <p:txBody>
          <a:bodyPr/>
          <a:lstStyle/>
          <a:p>
            <a:fld id="{48A87A34-81AB-432B-8DAE-1953F412C126}" type="datetimeFigureOut">
              <a:rPr lang="en-US" smtClean="0"/>
              <a:t>6/6/26</a:t>
            </a:fld>
            <a:endParaRPr lang="en-US"/>
          </a:p>
        </p:txBody>
      </p:sp>
      <p:sp>
        <p:nvSpPr>
          <p:cNvPr id="3" name="Footer Placeholder 2">
            <a:extLst>
              <a:ext uri="{FF2B5EF4-FFF2-40B4-BE49-F238E27FC236}">
                <a16:creationId xmlns:a16="http://schemas.microsoft.com/office/drawing/2014/main" id="{CF5AB950-83CF-FA4D-BEAD-F936AC0939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780531-2B2D-9649-AD53-737516D5294B}"/>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580626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74C7B-2343-F94E-9A52-CA967ABA6D24}"/>
              </a:ext>
            </a:extLst>
          </p:cNvPr>
          <p:cNvSpPr>
            <a:spLocks noGrp="1"/>
          </p:cNvSpPr>
          <p:nvPr>
            <p:ph type="title"/>
          </p:nvPr>
        </p:nvSpPr>
        <p:spPr>
          <a:xfrm>
            <a:off x="1119718" y="609600"/>
            <a:ext cx="5242983"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2D3C3CF0-15D8-C440-BB85-2BAAC5A46C80}"/>
              </a:ext>
            </a:extLst>
          </p:cNvPr>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2EEDFD-4795-224D-A90B-F761EF54BE04}"/>
              </a:ext>
            </a:extLst>
          </p:cNvPr>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A56502D1-7E14-4D4F-A7AF-528593E946F6}"/>
              </a:ext>
            </a:extLst>
          </p:cNvPr>
          <p:cNvSpPr>
            <a:spLocks noGrp="1"/>
          </p:cNvSpPr>
          <p:nvPr>
            <p:ph type="dt" sz="half" idx="10"/>
          </p:nvPr>
        </p:nvSpPr>
        <p:spPr/>
        <p:txBody>
          <a:bodyPr/>
          <a:lstStyle/>
          <a:p>
            <a:fld id="{48A87A34-81AB-432B-8DAE-1953F412C126}" type="datetimeFigureOut">
              <a:rPr lang="en-US" smtClean="0"/>
              <a:t>6/6/26</a:t>
            </a:fld>
            <a:endParaRPr lang="en-US"/>
          </a:p>
        </p:txBody>
      </p:sp>
      <p:sp>
        <p:nvSpPr>
          <p:cNvPr id="6" name="Footer Placeholder 5">
            <a:extLst>
              <a:ext uri="{FF2B5EF4-FFF2-40B4-BE49-F238E27FC236}">
                <a16:creationId xmlns:a16="http://schemas.microsoft.com/office/drawing/2014/main" id="{B9D44041-C390-FB46-99CC-9755F9E7DC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464F22-B523-5E4E-97B6-3D630CF3A6C8}"/>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523283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B43F5-C5E1-D540-AF7A-5A695416A4F3}"/>
              </a:ext>
            </a:extLst>
          </p:cNvPr>
          <p:cNvSpPr>
            <a:spLocks noGrp="1"/>
          </p:cNvSpPr>
          <p:nvPr>
            <p:ph type="title"/>
          </p:nvPr>
        </p:nvSpPr>
        <p:spPr>
          <a:xfrm>
            <a:off x="1119718" y="609600"/>
            <a:ext cx="5242983"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81F95F3D-0BD9-C344-BEF1-170523446A0B}"/>
              </a:ext>
            </a:extLst>
          </p:cNvPr>
          <p:cNvSpPr>
            <a:spLocks noGrp="1"/>
          </p:cNvSpPr>
          <p:nvPr>
            <p:ph type="pic" idx="1"/>
          </p:nvPr>
        </p:nvSpPr>
        <p:spPr>
          <a:xfrm>
            <a:off x="6910917" y="1316567"/>
            <a:ext cx="822960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6B1DB497-7AFC-9E46-B10F-FC4C47E14076}"/>
              </a:ext>
            </a:extLst>
          </p:cNvPr>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7DC3F95A-DC58-B144-8239-2A9FE4AA21D3}"/>
              </a:ext>
            </a:extLst>
          </p:cNvPr>
          <p:cNvSpPr>
            <a:spLocks noGrp="1"/>
          </p:cNvSpPr>
          <p:nvPr>
            <p:ph type="dt" sz="half" idx="10"/>
          </p:nvPr>
        </p:nvSpPr>
        <p:spPr/>
        <p:txBody>
          <a:bodyPr/>
          <a:lstStyle/>
          <a:p>
            <a:fld id="{48A87A34-81AB-432B-8DAE-1953F412C126}" type="datetimeFigureOut">
              <a:rPr lang="en-US" smtClean="0"/>
              <a:pPr/>
              <a:t>6/6/26</a:t>
            </a:fld>
            <a:endParaRPr lang="en-US"/>
          </a:p>
        </p:txBody>
      </p:sp>
      <p:sp>
        <p:nvSpPr>
          <p:cNvPr id="6" name="Footer Placeholder 5">
            <a:extLst>
              <a:ext uri="{FF2B5EF4-FFF2-40B4-BE49-F238E27FC236}">
                <a16:creationId xmlns:a16="http://schemas.microsoft.com/office/drawing/2014/main" id="{53DB7661-57CB-E14B-A6B8-3030060058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72A2DE-28DB-D245-ACEB-E2161B886E79}"/>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665213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27B94-D276-6549-89A5-08E5FE858B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1DB83-3E35-7247-A679-D72E01D88E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CF5CB-8D48-974F-9E48-F28C618F03B9}"/>
              </a:ext>
            </a:extLst>
          </p:cNvPr>
          <p:cNvSpPr>
            <a:spLocks noGrp="1"/>
          </p:cNvSpPr>
          <p:nvPr>
            <p:ph type="dt" sz="half" idx="10"/>
          </p:nvPr>
        </p:nvSpPr>
        <p:spPr/>
        <p:txBody>
          <a:bodyPr/>
          <a:lstStyle/>
          <a:p>
            <a:fld id="{48A87A34-81AB-432B-8DAE-1953F412C126}" type="datetimeFigureOut">
              <a:rPr lang="en-US" smtClean="0"/>
              <a:t>6/6/26</a:t>
            </a:fld>
            <a:endParaRPr lang="en-US"/>
          </a:p>
        </p:txBody>
      </p:sp>
      <p:sp>
        <p:nvSpPr>
          <p:cNvPr id="5" name="Footer Placeholder 4">
            <a:extLst>
              <a:ext uri="{FF2B5EF4-FFF2-40B4-BE49-F238E27FC236}">
                <a16:creationId xmlns:a16="http://schemas.microsoft.com/office/drawing/2014/main" id="{6CE47EC6-C296-244D-821B-F941E9B8C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2EEA9-C49C-CB42-9C45-0B62D519ECA7}"/>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2993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9504B0-6AFE-B542-AC02-CF53A798585D}"/>
              </a:ext>
            </a:extLst>
          </p:cNvPr>
          <p:cNvSpPr>
            <a:spLocks noGrp="1"/>
          </p:cNvSpPr>
          <p:nvPr>
            <p:ph type="title" orient="vert"/>
          </p:nvPr>
        </p:nvSpPr>
        <p:spPr>
          <a:xfrm>
            <a:off x="11633200" y="486834"/>
            <a:ext cx="350520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46DC64-E15D-C84D-B5B0-D43C2458CC67}"/>
              </a:ext>
            </a:extLst>
          </p:cNvPr>
          <p:cNvSpPr>
            <a:spLocks noGrp="1"/>
          </p:cNvSpPr>
          <p:nvPr>
            <p:ph type="body" orient="vert" idx="1"/>
          </p:nvPr>
        </p:nvSpPr>
        <p:spPr>
          <a:xfrm>
            <a:off x="1117600" y="486834"/>
            <a:ext cx="103124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435C23-30E2-2041-A6CF-4FEBA1C9D57B}"/>
              </a:ext>
            </a:extLst>
          </p:cNvPr>
          <p:cNvSpPr>
            <a:spLocks noGrp="1"/>
          </p:cNvSpPr>
          <p:nvPr>
            <p:ph type="dt" sz="half" idx="10"/>
          </p:nvPr>
        </p:nvSpPr>
        <p:spPr/>
        <p:txBody>
          <a:bodyPr/>
          <a:lstStyle/>
          <a:p>
            <a:fld id="{48A87A34-81AB-432B-8DAE-1953F412C126}" type="datetimeFigureOut">
              <a:rPr lang="en-US" smtClean="0"/>
              <a:t>6/6/26</a:t>
            </a:fld>
            <a:endParaRPr lang="en-US"/>
          </a:p>
        </p:txBody>
      </p:sp>
      <p:sp>
        <p:nvSpPr>
          <p:cNvPr id="5" name="Footer Placeholder 4">
            <a:extLst>
              <a:ext uri="{FF2B5EF4-FFF2-40B4-BE49-F238E27FC236}">
                <a16:creationId xmlns:a16="http://schemas.microsoft.com/office/drawing/2014/main" id="{909EDC6E-72E7-454D-8FD4-9F47B12BAC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D0B45C-9644-0E48-BAA1-65DC5DBADA34}"/>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151802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3" name="Content Placeholder 2"/>
          <p:cNvSpPr>
            <a:spLocks noGrp="1"/>
          </p:cNvSpPr>
          <p:nvPr>
            <p:ph idx="1"/>
          </p:nvPr>
        </p:nvSpPr>
        <p:spPr>
          <a:xfrm>
            <a:off x="812801" y="2267744"/>
            <a:ext cx="14660015" cy="6120680"/>
          </a:xfrm>
          <a:prstGeom prst="rect">
            <a:avLst/>
          </a:prstGeom>
        </p:spPr>
        <p:txBody>
          <a:bodyPr vert="horz" lIns="0" tIns="0" rIns="108000" bIns="45706">
            <a:normAutofit/>
          </a:bodyPr>
          <a:lstStyle>
            <a:lvl1pPr algn="l">
              <a:defRPr sz="2600" b="0" i="0">
                <a:solidFill>
                  <a:srgbClr val="334000"/>
                </a:solidFill>
                <a:latin typeface="Univers LT Std 45 Light"/>
                <a:cs typeface="Univers LT Std 45 Light"/>
              </a:defRPr>
            </a:lvl1pPr>
            <a:lvl2pPr algn="l">
              <a:defRPr sz="2600" b="0" i="0">
                <a:solidFill>
                  <a:srgbClr val="334000"/>
                </a:solidFill>
                <a:latin typeface="Univers LT Std 45 Light"/>
                <a:cs typeface="Univers LT Std 45 Light"/>
              </a:defRPr>
            </a:lvl2pPr>
            <a:lvl3pPr algn="l">
              <a:defRPr sz="2600" b="0" i="0">
                <a:solidFill>
                  <a:srgbClr val="334000"/>
                </a:solidFill>
                <a:latin typeface="Univers LT Std 45 Light"/>
                <a:cs typeface="Univers LT Std 45 Light"/>
              </a:defRPr>
            </a:lvl3pPr>
            <a:lvl4pPr algn="l">
              <a:defRPr sz="2600" b="0" i="0">
                <a:solidFill>
                  <a:srgbClr val="334000"/>
                </a:solidFill>
                <a:latin typeface="Univers LT Std 45 Light"/>
                <a:cs typeface="Univers LT Std 45 Light"/>
              </a:defRPr>
            </a:lvl4pPr>
            <a:lvl5pPr algn="l">
              <a:defRPr sz="2600" b="0" i="0">
                <a:solidFill>
                  <a:srgbClr val="334000"/>
                </a:solidFill>
                <a:latin typeface="Univers LT Std 45 Light"/>
                <a:cs typeface="Univers LT Std 45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auto">
          <a:xfrm>
            <a:off x="-584968" y="2123728"/>
            <a:ext cx="7272808" cy="0"/>
          </a:xfrm>
          <a:prstGeom prst="line">
            <a:avLst/>
          </a:prstGeom>
          <a:blipFill dpi="0" rotWithShape="0">
            <a:blip r:embed="rId2"/>
            <a:srcRect/>
            <a:tile tx="0" ty="0" sx="100000" sy="100000" flip="none" algn="tl"/>
          </a:blipFill>
          <a:ln w="76200" cap="flat" cmpd="sng" algn="ctr">
            <a:solidFill>
              <a:srgbClr val="003366"/>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0" name="Text Placeholder 2"/>
          <p:cNvSpPr>
            <a:spLocks noGrp="1"/>
          </p:cNvSpPr>
          <p:nvPr>
            <p:ph type="body" idx="11" hasCustomPrompt="1"/>
          </p:nvPr>
        </p:nvSpPr>
        <p:spPr>
          <a:xfrm>
            <a:off x="783184" y="1547664"/>
            <a:ext cx="14689632" cy="648072"/>
          </a:xfrm>
          <a:prstGeom prst="rect">
            <a:avLst/>
          </a:prstGeom>
        </p:spPr>
        <p:txBody>
          <a:bodyPr vert="horz" lIns="0" tIns="0" rIns="162503" bIns="81252" anchor="t" anchorCtr="0">
            <a:normAutofit/>
          </a:bodyPr>
          <a:lstStyle>
            <a:lvl1pPr marL="36000" indent="0" algn="l">
              <a:spcBef>
                <a:spcPts val="0"/>
              </a:spcBef>
              <a:buNone/>
              <a:defRPr sz="3200" b="0" i="0">
                <a:solidFill>
                  <a:schemeClr val="bg1">
                    <a:lumMod val="65000"/>
                  </a:schemeClr>
                </a:solidFill>
                <a:latin typeface="Univers LT Std 55"/>
                <a:cs typeface="Univers LT Std 55"/>
              </a:defRPr>
            </a:lvl1pPr>
            <a:lvl2pPr marL="812517" indent="0">
              <a:buNone/>
              <a:defRPr sz="3600" b="1"/>
            </a:lvl2pPr>
            <a:lvl3pPr marL="1625035" indent="0">
              <a:buNone/>
              <a:defRPr sz="3200" b="1"/>
            </a:lvl3pPr>
            <a:lvl4pPr marL="2437552" indent="0">
              <a:buNone/>
              <a:defRPr sz="2800" b="1"/>
            </a:lvl4pPr>
            <a:lvl5pPr marL="3250069" indent="0">
              <a:buNone/>
              <a:defRPr sz="2800" b="1"/>
            </a:lvl5pPr>
            <a:lvl6pPr marL="4062587" indent="0">
              <a:buNone/>
              <a:defRPr sz="2800" b="1"/>
            </a:lvl6pPr>
            <a:lvl7pPr marL="4875104" indent="0">
              <a:buNone/>
              <a:defRPr sz="2800" b="1"/>
            </a:lvl7pPr>
            <a:lvl8pPr marL="5687621" indent="0">
              <a:buNone/>
              <a:defRPr sz="2800" b="1"/>
            </a:lvl8pPr>
            <a:lvl9pPr marL="6500139" indent="0">
              <a:buNone/>
              <a:defRPr sz="2800" b="1"/>
            </a:lvl9pPr>
          </a:lstStyle>
          <a:p>
            <a:pPr lvl="0"/>
            <a:r>
              <a:rPr lang="en-US"/>
              <a:t>Click to Edit Master Text styles</a:t>
            </a:r>
          </a:p>
        </p:txBody>
      </p:sp>
      <p:sp>
        <p:nvSpPr>
          <p:cNvPr id="23" name="Title 1"/>
          <p:cNvSpPr>
            <a:spLocks noGrp="1"/>
          </p:cNvSpPr>
          <p:nvPr>
            <p:ph type="title"/>
          </p:nvPr>
        </p:nvSpPr>
        <p:spPr>
          <a:xfrm>
            <a:off x="783185" y="323528"/>
            <a:ext cx="11881319" cy="1200133"/>
          </a:xfrm>
          <a:prstGeom prst="rect">
            <a:avLst/>
          </a:prstGeom>
        </p:spPr>
        <p:txBody>
          <a:bodyPr vert="horz" lIns="0" tIns="45706" rIns="91409" bIns="45706">
            <a:normAutofit/>
          </a:bodyPr>
          <a:lstStyle>
            <a:lvl1pPr algn="l">
              <a:defRPr sz="4200" b="0" i="0">
                <a:solidFill>
                  <a:schemeClr val="bg1"/>
                </a:solidFill>
                <a:latin typeface="Univers LT Std 55"/>
                <a:cs typeface="Univers LT Std 55"/>
              </a:defRPr>
            </a:lvl1pPr>
          </a:lstStyle>
          <a:p>
            <a:r>
              <a:rPr lang="en-US"/>
              <a:t>Click to edit Master title style</a:t>
            </a:r>
          </a:p>
        </p:txBody>
      </p:sp>
      <p:sp>
        <p:nvSpPr>
          <p:cNvPr id="24" name="Rectangle 1"/>
          <p:cNvSpPr>
            <a:spLocks/>
          </p:cNvSpPr>
          <p:nvPr userDrawn="1"/>
        </p:nvSpPr>
        <p:spPr bwMode="auto">
          <a:xfrm>
            <a:off x="0" y="8460512"/>
            <a:ext cx="16255999" cy="720000"/>
          </a:xfrm>
          <a:prstGeom prst="rect">
            <a:avLst/>
          </a:prstGeom>
          <a:solidFill>
            <a:schemeClr val="tx1">
              <a:alpha val="67000"/>
            </a:schemeClr>
          </a:solidFill>
          <a:ln w="12700" cap="flat">
            <a:noFill/>
            <a:prstDash val="solid"/>
            <a:miter lim="800000"/>
            <a:headEnd type="none" w="med" len="med"/>
            <a:tailEnd type="none" w="med" len="med"/>
          </a:ln>
        </p:spPr>
        <p:txBody>
          <a:bodyPr lIns="0" tIns="0" rIns="0" bIns="0" anchor="ctr"/>
          <a:lstStyle/>
          <a:p>
            <a:pPr marL="810000" algn="l">
              <a:defRPr/>
            </a:pPr>
            <a:endParaRPr lang="en-US" sz="2750" b="0" i="0">
              <a:solidFill>
                <a:srgbClr val="FFFFFF"/>
              </a:solidFill>
              <a:effectLst>
                <a:outerShdw blurRad="38100" dist="38100" dir="2700000" algn="tl">
                  <a:srgbClr val="000000"/>
                </a:outerShdw>
              </a:effectLst>
              <a:latin typeface="Univers LT Std 55"/>
              <a:ea typeface="ＭＳ Ｐゴシック" charset="0"/>
              <a:cs typeface="Univers LT Std 55"/>
            </a:endParaRPr>
          </a:p>
          <a:p>
            <a:pPr marL="810000" algn="l">
              <a:defRPr/>
            </a:pPr>
            <a:endParaRPr lang="en-US" sz="2750" b="0" i="0">
              <a:solidFill>
                <a:srgbClr val="FFFFFF"/>
              </a:solidFill>
              <a:effectLst>
                <a:outerShdw blurRad="38100" dist="38100" dir="2700000" algn="tl">
                  <a:srgbClr val="000000"/>
                </a:outerShdw>
              </a:effectLst>
              <a:latin typeface="Univers LT Std 55"/>
              <a:ea typeface="ＭＳ Ｐゴシック" charset="0"/>
              <a:cs typeface="Univers LT Std 55"/>
            </a:endParaRPr>
          </a:p>
        </p:txBody>
      </p:sp>
    </p:spTree>
    <p:extLst>
      <p:ext uri="{BB962C8B-B14F-4D97-AF65-F5344CB8AC3E}">
        <p14:creationId xmlns:p14="http://schemas.microsoft.com/office/powerpoint/2010/main" val="32276805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_with_presenter">
    <p:spTree>
      <p:nvGrpSpPr>
        <p:cNvPr id="1" name=""/>
        <p:cNvGrpSpPr/>
        <p:nvPr/>
      </p:nvGrpSpPr>
      <p:grpSpPr>
        <a:xfrm>
          <a:off x="0" y="0"/>
          <a:ext cx="0" cy="0"/>
          <a:chOff x="0" y="0"/>
          <a:chExt cx="0" cy="0"/>
        </a:xfrm>
      </p:grpSpPr>
      <p:sp>
        <p:nvSpPr>
          <p:cNvPr id="10" name="Content Placeholder 2"/>
          <p:cNvSpPr>
            <a:spLocks noGrp="1"/>
          </p:cNvSpPr>
          <p:nvPr>
            <p:ph idx="1"/>
          </p:nvPr>
        </p:nvSpPr>
        <p:spPr>
          <a:xfrm>
            <a:off x="812801" y="2267744"/>
            <a:ext cx="8755359" cy="6120680"/>
          </a:xfrm>
          <a:prstGeom prst="rect">
            <a:avLst/>
          </a:prstGeom>
        </p:spPr>
        <p:txBody>
          <a:bodyPr vert="horz" lIns="0" tIns="0" rIns="108000" bIns="45706">
            <a:normAutofit/>
          </a:bodyPr>
          <a:lstStyle>
            <a:lvl1pPr algn="l">
              <a:defRPr sz="2600" b="0" i="0">
                <a:solidFill>
                  <a:srgbClr val="334000"/>
                </a:solidFill>
                <a:latin typeface="Univers LT Std 45 Light"/>
                <a:cs typeface="Univers LT Std 45 Light"/>
              </a:defRPr>
            </a:lvl1pPr>
            <a:lvl2pPr algn="l">
              <a:defRPr sz="2600" b="0" i="0">
                <a:solidFill>
                  <a:srgbClr val="334000"/>
                </a:solidFill>
                <a:latin typeface="Univers LT Std 45 Light"/>
                <a:cs typeface="Univers LT Std 45 Light"/>
              </a:defRPr>
            </a:lvl2pPr>
            <a:lvl3pPr algn="l">
              <a:defRPr sz="2600" b="0" i="0">
                <a:solidFill>
                  <a:srgbClr val="334000"/>
                </a:solidFill>
                <a:latin typeface="Univers LT Std 45 Light"/>
                <a:cs typeface="Univers LT Std 45 Light"/>
              </a:defRPr>
            </a:lvl3pPr>
            <a:lvl4pPr algn="l">
              <a:defRPr sz="2600" b="0" i="0">
                <a:solidFill>
                  <a:srgbClr val="334000"/>
                </a:solidFill>
                <a:latin typeface="Univers LT Std 45 Light"/>
                <a:cs typeface="Univers LT Std 45 Light"/>
              </a:defRPr>
            </a:lvl4pPr>
            <a:lvl5pPr algn="l">
              <a:defRPr sz="2600" b="0" i="0">
                <a:solidFill>
                  <a:srgbClr val="334000"/>
                </a:solidFill>
                <a:latin typeface="Univers LT Std 45 Light"/>
                <a:cs typeface="Univers LT Std 45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p:cNvCxnSpPr/>
          <p:nvPr userDrawn="1"/>
        </p:nvCxnSpPr>
        <p:spPr bwMode="auto">
          <a:xfrm>
            <a:off x="-584968" y="2123728"/>
            <a:ext cx="7272808" cy="0"/>
          </a:xfrm>
          <a:prstGeom prst="line">
            <a:avLst/>
          </a:prstGeom>
          <a:blipFill dpi="0" rotWithShape="0">
            <a:blip r:embed="rId2"/>
            <a:srcRect/>
            <a:tile tx="0" ty="0" sx="100000" sy="100000" flip="none" algn="tl"/>
          </a:blipFill>
          <a:ln w="76200" cap="flat" cmpd="sng" algn="ctr">
            <a:solidFill>
              <a:srgbClr val="003366"/>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9" name="Text Placeholder 2"/>
          <p:cNvSpPr>
            <a:spLocks noGrp="1"/>
          </p:cNvSpPr>
          <p:nvPr>
            <p:ph type="body" idx="11" hasCustomPrompt="1"/>
          </p:nvPr>
        </p:nvSpPr>
        <p:spPr>
          <a:xfrm>
            <a:off x="783184" y="1547664"/>
            <a:ext cx="14689632" cy="648072"/>
          </a:xfrm>
          <a:prstGeom prst="rect">
            <a:avLst/>
          </a:prstGeom>
        </p:spPr>
        <p:txBody>
          <a:bodyPr vert="horz" lIns="0" tIns="0" rIns="162503" bIns="81252" anchor="t" anchorCtr="0">
            <a:normAutofit/>
          </a:bodyPr>
          <a:lstStyle>
            <a:lvl1pPr marL="36000" indent="0" algn="l">
              <a:spcBef>
                <a:spcPts val="0"/>
              </a:spcBef>
              <a:buNone/>
              <a:defRPr sz="3200" b="0" i="0">
                <a:solidFill>
                  <a:schemeClr val="bg1">
                    <a:lumMod val="65000"/>
                  </a:schemeClr>
                </a:solidFill>
                <a:latin typeface="Univers LT Std 55"/>
                <a:cs typeface="Univers LT Std 55"/>
              </a:defRPr>
            </a:lvl1pPr>
            <a:lvl2pPr marL="812517" indent="0">
              <a:buNone/>
              <a:defRPr sz="3600" b="1"/>
            </a:lvl2pPr>
            <a:lvl3pPr marL="1625035" indent="0">
              <a:buNone/>
              <a:defRPr sz="3200" b="1"/>
            </a:lvl3pPr>
            <a:lvl4pPr marL="2437552" indent="0">
              <a:buNone/>
              <a:defRPr sz="2800" b="1"/>
            </a:lvl4pPr>
            <a:lvl5pPr marL="3250069" indent="0">
              <a:buNone/>
              <a:defRPr sz="2800" b="1"/>
            </a:lvl5pPr>
            <a:lvl6pPr marL="4062587" indent="0">
              <a:buNone/>
              <a:defRPr sz="2800" b="1"/>
            </a:lvl6pPr>
            <a:lvl7pPr marL="4875104" indent="0">
              <a:buNone/>
              <a:defRPr sz="2800" b="1"/>
            </a:lvl7pPr>
            <a:lvl8pPr marL="5687621" indent="0">
              <a:buNone/>
              <a:defRPr sz="2800" b="1"/>
            </a:lvl8pPr>
            <a:lvl9pPr marL="6500139" indent="0">
              <a:buNone/>
              <a:defRPr sz="2800" b="1"/>
            </a:lvl9pPr>
          </a:lstStyle>
          <a:p>
            <a:pPr lvl="0"/>
            <a:r>
              <a:rPr lang="en-US"/>
              <a:t>Click to Edit Master Text styles</a:t>
            </a:r>
          </a:p>
        </p:txBody>
      </p:sp>
      <p:sp>
        <p:nvSpPr>
          <p:cNvPr id="14" name="Rectangle 1"/>
          <p:cNvSpPr>
            <a:spLocks/>
          </p:cNvSpPr>
          <p:nvPr userDrawn="1"/>
        </p:nvSpPr>
        <p:spPr bwMode="auto">
          <a:xfrm>
            <a:off x="0" y="8460512"/>
            <a:ext cx="16255999" cy="720000"/>
          </a:xfrm>
          <a:prstGeom prst="rect">
            <a:avLst/>
          </a:prstGeom>
          <a:solidFill>
            <a:schemeClr val="tx1">
              <a:alpha val="67000"/>
            </a:schemeClr>
          </a:solidFill>
          <a:ln w="12700" cap="flat">
            <a:noFill/>
            <a:prstDash val="solid"/>
            <a:miter lim="800000"/>
            <a:headEnd type="none" w="med" len="med"/>
            <a:tailEnd type="none" w="med" len="med"/>
          </a:ln>
        </p:spPr>
        <p:txBody>
          <a:bodyPr lIns="0" tIns="0" rIns="0" bIns="0" anchor="ctr"/>
          <a:lstStyle/>
          <a:p>
            <a:pPr marL="810000" algn="l">
              <a:defRPr/>
            </a:pPr>
            <a:r>
              <a:rPr lang="en-US" sz="2750" b="0" i="0">
                <a:solidFill>
                  <a:srgbClr val="FFFFFF"/>
                </a:solidFill>
                <a:effectLst>
                  <a:outerShdw blurRad="38100" dist="38100" dir="2700000" algn="tl">
                    <a:srgbClr val="000000"/>
                  </a:outerShdw>
                </a:effectLst>
                <a:latin typeface="Univers LT Std 55"/>
                <a:ea typeface="ＭＳ Ｐゴシック" charset="0"/>
                <a:cs typeface="Univers LT Std 55"/>
              </a:rPr>
              <a:t>SUBTITLES</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01200" y="4546600"/>
            <a:ext cx="6654800" cy="4597400"/>
          </a:xfrm>
          <a:prstGeom prst="rect">
            <a:avLst/>
          </a:prstGeom>
        </p:spPr>
      </p:pic>
      <p:sp>
        <p:nvSpPr>
          <p:cNvPr id="18" name="Title 1"/>
          <p:cNvSpPr>
            <a:spLocks noGrp="1"/>
          </p:cNvSpPr>
          <p:nvPr>
            <p:ph type="title"/>
          </p:nvPr>
        </p:nvSpPr>
        <p:spPr>
          <a:xfrm>
            <a:off x="783185" y="323528"/>
            <a:ext cx="11881319" cy="1200133"/>
          </a:xfrm>
          <a:prstGeom prst="rect">
            <a:avLst/>
          </a:prstGeom>
        </p:spPr>
        <p:txBody>
          <a:bodyPr vert="horz" lIns="0" tIns="45706" rIns="91409" bIns="45706">
            <a:normAutofit/>
          </a:bodyPr>
          <a:lstStyle>
            <a:lvl1pPr algn="l">
              <a:defRPr sz="4200" b="0" i="0">
                <a:solidFill>
                  <a:schemeClr val="bg1"/>
                </a:solidFill>
                <a:latin typeface="Univers LT Std 55"/>
                <a:cs typeface="Univers LT Std 55"/>
              </a:defRPr>
            </a:lvl1pPr>
          </a:lstStyle>
          <a:p>
            <a:r>
              <a:rPr lang="en-US"/>
              <a:t>Click to edit Master title style</a:t>
            </a:r>
          </a:p>
        </p:txBody>
      </p:sp>
    </p:spTree>
    <p:extLst>
      <p:ext uri="{BB962C8B-B14F-4D97-AF65-F5344CB8AC3E}">
        <p14:creationId xmlns:p14="http://schemas.microsoft.com/office/powerpoint/2010/main" val="10785601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Content Placeholder 2"/>
          <p:cNvSpPr>
            <a:spLocks noGrp="1"/>
          </p:cNvSpPr>
          <p:nvPr>
            <p:ph idx="1"/>
          </p:nvPr>
        </p:nvSpPr>
        <p:spPr>
          <a:xfrm>
            <a:off x="812801" y="2267744"/>
            <a:ext cx="14660015" cy="6120680"/>
          </a:xfrm>
          <a:prstGeom prst="rect">
            <a:avLst/>
          </a:prstGeom>
        </p:spPr>
        <p:txBody>
          <a:bodyPr vert="horz" lIns="0" tIns="0" rIns="108000" bIns="45706">
            <a:normAutofit/>
          </a:bodyPr>
          <a:lstStyle>
            <a:lvl1pPr algn="l">
              <a:defRPr sz="2600" b="0" i="0">
                <a:solidFill>
                  <a:srgbClr val="334000"/>
                </a:solidFill>
                <a:latin typeface="Univers LT Std 45 Light"/>
                <a:cs typeface="Univers LT Std 45 Light"/>
              </a:defRPr>
            </a:lvl1pPr>
            <a:lvl2pPr algn="l">
              <a:defRPr sz="2600" b="0" i="0">
                <a:solidFill>
                  <a:srgbClr val="334000"/>
                </a:solidFill>
                <a:latin typeface="Univers LT Std 45 Light"/>
                <a:cs typeface="Univers LT Std 45 Light"/>
              </a:defRPr>
            </a:lvl2pPr>
            <a:lvl3pPr algn="l">
              <a:defRPr sz="2600" b="0" i="0">
                <a:solidFill>
                  <a:srgbClr val="334000"/>
                </a:solidFill>
                <a:latin typeface="Univers LT Std 45 Light"/>
                <a:cs typeface="Univers LT Std 45 Light"/>
              </a:defRPr>
            </a:lvl3pPr>
            <a:lvl4pPr algn="l">
              <a:defRPr sz="2600" b="0" i="0">
                <a:solidFill>
                  <a:srgbClr val="334000"/>
                </a:solidFill>
                <a:latin typeface="Univers LT Std 45 Light"/>
                <a:cs typeface="Univers LT Std 45 Light"/>
              </a:defRPr>
            </a:lvl4pPr>
            <a:lvl5pPr algn="l">
              <a:defRPr sz="2600" b="0" i="0">
                <a:solidFill>
                  <a:srgbClr val="334000"/>
                </a:solidFill>
                <a:latin typeface="Univers LT Std 45 Light"/>
                <a:cs typeface="Univers LT Std 45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auto">
          <a:xfrm>
            <a:off x="-584968" y="2123728"/>
            <a:ext cx="7272808" cy="0"/>
          </a:xfrm>
          <a:prstGeom prst="line">
            <a:avLst/>
          </a:prstGeom>
          <a:blipFill dpi="0" rotWithShape="0">
            <a:blip r:embed="rId2"/>
            <a:srcRect/>
            <a:tile tx="0" ty="0" sx="100000" sy="100000" flip="none" algn="tl"/>
          </a:blipFill>
          <a:ln w="76200" cap="flat" cmpd="sng" algn="ctr">
            <a:solidFill>
              <a:srgbClr val="003366"/>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0" name="Text Placeholder 2"/>
          <p:cNvSpPr>
            <a:spLocks noGrp="1"/>
          </p:cNvSpPr>
          <p:nvPr>
            <p:ph type="body" idx="11" hasCustomPrompt="1"/>
          </p:nvPr>
        </p:nvSpPr>
        <p:spPr>
          <a:xfrm>
            <a:off x="783184" y="1547664"/>
            <a:ext cx="14689632" cy="648072"/>
          </a:xfrm>
          <a:prstGeom prst="rect">
            <a:avLst/>
          </a:prstGeom>
        </p:spPr>
        <p:txBody>
          <a:bodyPr vert="horz" lIns="0" tIns="0" rIns="162503" bIns="81252" anchor="t" anchorCtr="0">
            <a:normAutofit/>
          </a:bodyPr>
          <a:lstStyle>
            <a:lvl1pPr marL="36000" indent="0" algn="l">
              <a:spcBef>
                <a:spcPts val="0"/>
              </a:spcBef>
              <a:buNone/>
              <a:defRPr sz="3200" b="0" i="0">
                <a:solidFill>
                  <a:schemeClr val="bg1">
                    <a:lumMod val="65000"/>
                  </a:schemeClr>
                </a:solidFill>
                <a:latin typeface="Univers LT Std 55"/>
                <a:cs typeface="Univers LT Std 55"/>
              </a:defRPr>
            </a:lvl1pPr>
            <a:lvl2pPr marL="812517" indent="0">
              <a:buNone/>
              <a:defRPr sz="3600" b="1"/>
            </a:lvl2pPr>
            <a:lvl3pPr marL="1625035" indent="0">
              <a:buNone/>
              <a:defRPr sz="3200" b="1"/>
            </a:lvl3pPr>
            <a:lvl4pPr marL="2437552" indent="0">
              <a:buNone/>
              <a:defRPr sz="2800" b="1"/>
            </a:lvl4pPr>
            <a:lvl5pPr marL="3250069" indent="0">
              <a:buNone/>
              <a:defRPr sz="2800" b="1"/>
            </a:lvl5pPr>
            <a:lvl6pPr marL="4062587" indent="0">
              <a:buNone/>
              <a:defRPr sz="2800" b="1"/>
            </a:lvl6pPr>
            <a:lvl7pPr marL="4875104" indent="0">
              <a:buNone/>
              <a:defRPr sz="2800" b="1"/>
            </a:lvl7pPr>
            <a:lvl8pPr marL="5687621" indent="0">
              <a:buNone/>
              <a:defRPr sz="2800" b="1"/>
            </a:lvl8pPr>
            <a:lvl9pPr marL="6500139" indent="0">
              <a:buNone/>
              <a:defRPr sz="2800" b="1"/>
            </a:lvl9pPr>
          </a:lstStyle>
          <a:p>
            <a:pPr lvl="0"/>
            <a:r>
              <a:rPr lang="en-US"/>
              <a:t>Click to Edit Master Text styles</a:t>
            </a:r>
          </a:p>
        </p:txBody>
      </p:sp>
      <p:sp>
        <p:nvSpPr>
          <p:cNvPr id="23" name="Title 1"/>
          <p:cNvSpPr>
            <a:spLocks noGrp="1"/>
          </p:cNvSpPr>
          <p:nvPr>
            <p:ph type="title"/>
          </p:nvPr>
        </p:nvSpPr>
        <p:spPr>
          <a:xfrm>
            <a:off x="783185" y="323528"/>
            <a:ext cx="11881319" cy="1200133"/>
          </a:xfrm>
          <a:prstGeom prst="rect">
            <a:avLst/>
          </a:prstGeom>
        </p:spPr>
        <p:txBody>
          <a:bodyPr vert="horz" lIns="0" tIns="45706" rIns="91409" bIns="45706">
            <a:normAutofit/>
          </a:bodyPr>
          <a:lstStyle>
            <a:lvl1pPr algn="l">
              <a:defRPr sz="4200" b="0" i="0">
                <a:solidFill>
                  <a:schemeClr val="bg1"/>
                </a:solidFill>
                <a:latin typeface="Univers LT Std 55"/>
                <a:cs typeface="Univers LT Std 55"/>
              </a:defRPr>
            </a:lvl1pPr>
          </a:lstStyle>
          <a:p>
            <a:r>
              <a:rPr lang="en-US"/>
              <a:t>Click to edit Master title style</a:t>
            </a:r>
          </a:p>
        </p:txBody>
      </p:sp>
      <p:sp>
        <p:nvSpPr>
          <p:cNvPr id="24" name="Rectangle 1"/>
          <p:cNvSpPr>
            <a:spLocks/>
          </p:cNvSpPr>
          <p:nvPr userDrawn="1"/>
        </p:nvSpPr>
        <p:spPr bwMode="auto">
          <a:xfrm>
            <a:off x="0" y="8460512"/>
            <a:ext cx="16255999" cy="720000"/>
          </a:xfrm>
          <a:prstGeom prst="rect">
            <a:avLst/>
          </a:prstGeom>
          <a:solidFill>
            <a:schemeClr val="tx1">
              <a:alpha val="67000"/>
            </a:schemeClr>
          </a:solidFill>
          <a:ln w="12700" cap="flat">
            <a:noFill/>
            <a:prstDash val="solid"/>
            <a:miter lim="800000"/>
            <a:headEnd type="none" w="med" len="med"/>
            <a:tailEnd type="none" w="med" len="med"/>
          </a:ln>
        </p:spPr>
        <p:txBody>
          <a:bodyPr lIns="0" tIns="0" rIns="0" bIns="0" anchor="ctr"/>
          <a:lstStyle/>
          <a:p>
            <a:pPr marL="810000" algn="l">
              <a:defRPr/>
            </a:pPr>
            <a:endParaRPr lang="en-US" sz="2750" b="0" i="0">
              <a:solidFill>
                <a:srgbClr val="FFFFFF"/>
              </a:solidFill>
              <a:effectLst>
                <a:outerShdw blurRad="38100" dist="38100" dir="2700000" algn="tl">
                  <a:srgbClr val="000000"/>
                </a:outerShdw>
              </a:effectLst>
              <a:latin typeface="Univers LT Std 55"/>
              <a:ea typeface="ＭＳ Ｐゴシック" charset="0"/>
              <a:cs typeface="Univers LT Std 55"/>
            </a:endParaRPr>
          </a:p>
          <a:p>
            <a:pPr marL="810000" algn="l">
              <a:defRPr/>
            </a:pPr>
            <a:endParaRPr lang="en-US" sz="2750" b="0" i="0">
              <a:solidFill>
                <a:srgbClr val="FFFFFF"/>
              </a:solidFill>
              <a:effectLst>
                <a:outerShdw blurRad="38100" dist="38100" dir="2700000" algn="tl">
                  <a:srgbClr val="000000"/>
                </a:outerShdw>
              </a:effectLst>
              <a:latin typeface="Univers LT Std 55"/>
              <a:ea typeface="ＭＳ Ｐゴシック" charset="0"/>
              <a:cs typeface="Univers LT Std 55"/>
            </a:endParaRPr>
          </a:p>
        </p:txBody>
      </p:sp>
    </p:spTree>
    <p:extLst>
      <p:ext uri="{BB962C8B-B14F-4D97-AF65-F5344CB8AC3E}">
        <p14:creationId xmlns:p14="http://schemas.microsoft.com/office/powerpoint/2010/main" val="165362495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BF731-6FF7-8748-8E5B-7CA3D6CB3224}"/>
              </a:ext>
            </a:extLst>
          </p:cNvPr>
          <p:cNvSpPr>
            <a:spLocks noGrp="1"/>
          </p:cNvSpPr>
          <p:nvPr>
            <p:ph type="ctrTitle"/>
          </p:nvPr>
        </p:nvSpPr>
        <p:spPr>
          <a:xfrm>
            <a:off x="2032000" y="1496484"/>
            <a:ext cx="121920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AEB9CA0C-11D4-D047-BE9E-47F50E541C9D}"/>
              </a:ext>
            </a:extLst>
          </p:cNvPr>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564051F9-6296-7C41-B4E2-65FD39D181B6}"/>
              </a:ext>
            </a:extLst>
          </p:cNvPr>
          <p:cNvSpPr>
            <a:spLocks noGrp="1"/>
          </p:cNvSpPr>
          <p:nvPr>
            <p:ph type="dt" sz="half" idx="10"/>
          </p:nvPr>
        </p:nvSpPr>
        <p:spPr/>
        <p:txBody>
          <a:bodyPr/>
          <a:lstStyle/>
          <a:p>
            <a:fld id="{48A87A34-81AB-432B-8DAE-1953F412C126}" type="datetimeFigureOut">
              <a:rPr lang="en-US" smtClean="0"/>
              <a:t>6/6/26</a:t>
            </a:fld>
            <a:endParaRPr lang="en-US"/>
          </a:p>
        </p:txBody>
      </p:sp>
      <p:sp>
        <p:nvSpPr>
          <p:cNvPr id="5" name="Footer Placeholder 4">
            <a:extLst>
              <a:ext uri="{FF2B5EF4-FFF2-40B4-BE49-F238E27FC236}">
                <a16:creationId xmlns:a16="http://schemas.microsoft.com/office/drawing/2014/main" id="{CADEDA05-0C37-D540-8E99-514F9B2DFA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DAD9FC-3DEC-C74D-BFEC-6088FEC44A7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41798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6FB56-C8FB-D844-A267-90E4D62E40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1B1302-162B-3F47-ABCC-674190D334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CD174-C576-5A46-A859-39DBA5E4CDF6}"/>
              </a:ext>
            </a:extLst>
          </p:cNvPr>
          <p:cNvSpPr>
            <a:spLocks noGrp="1"/>
          </p:cNvSpPr>
          <p:nvPr>
            <p:ph type="dt" sz="half" idx="10"/>
          </p:nvPr>
        </p:nvSpPr>
        <p:spPr/>
        <p:txBody>
          <a:bodyPr/>
          <a:lstStyle/>
          <a:p>
            <a:fld id="{48A87A34-81AB-432B-8DAE-1953F412C126}" type="datetimeFigureOut">
              <a:rPr lang="en-US" smtClean="0"/>
              <a:t>6/6/26</a:t>
            </a:fld>
            <a:endParaRPr lang="en-US"/>
          </a:p>
        </p:txBody>
      </p:sp>
      <p:sp>
        <p:nvSpPr>
          <p:cNvPr id="5" name="Footer Placeholder 4">
            <a:extLst>
              <a:ext uri="{FF2B5EF4-FFF2-40B4-BE49-F238E27FC236}">
                <a16:creationId xmlns:a16="http://schemas.microsoft.com/office/drawing/2014/main" id="{F69D7E84-4AD7-DB42-AA52-DCE04EFF9C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59BAAB-07F2-4242-9A3D-F5C9A0688C5C}"/>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8413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8FB32-9A01-2E40-BE3D-88D19DD20F0D}"/>
              </a:ext>
            </a:extLst>
          </p:cNvPr>
          <p:cNvSpPr>
            <a:spLocks noGrp="1"/>
          </p:cNvSpPr>
          <p:nvPr>
            <p:ph type="title"/>
          </p:nvPr>
        </p:nvSpPr>
        <p:spPr>
          <a:xfrm>
            <a:off x="1109133" y="2279652"/>
            <a:ext cx="1402080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5EE93F7B-6BBA-8947-9869-D7E78579A2BE}"/>
              </a:ext>
            </a:extLst>
          </p:cNvPr>
          <p:cNvSpPr>
            <a:spLocks noGrp="1"/>
          </p:cNvSpPr>
          <p:nvPr>
            <p:ph type="body" idx="1"/>
          </p:nvPr>
        </p:nvSpPr>
        <p:spPr>
          <a:xfrm>
            <a:off x="1109133" y="6119285"/>
            <a:ext cx="140208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F2CCA9-841D-2C44-96F7-C80D04D116C4}"/>
              </a:ext>
            </a:extLst>
          </p:cNvPr>
          <p:cNvSpPr>
            <a:spLocks noGrp="1"/>
          </p:cNvSpPr>
          <p:nvPr>
            <p:ph type="dt" sz="half" idx="10"/>
          </p:nvPr>
        </p:nvSpPr>
        <p:spPr/>
        <p:txBody>
          <a:bodyPr/>
          <a:lstStyle/>
          <a:p>
            <a:fld id="{48A87A34-81AB-432B-8DAE-1953F412C126}" type="datetimeFigureOut">
              <a:rPr lang="en-US" smtClean="0"/>
              <a:t>6/6/26</a:t>
            </a:fld>
            <a:endParaRPr lang="en-US"/>
          </a:p>
        </p:txBody>
      </p:sp>
      <p:sp>
        <p:nvSpPr>
          <p:cNvPr id="5" name="Footer Placeholder 4">
            <a:extLst>
              <a:ext uri="{FF2B5EF4-FFF2-40B4-BE49-F238E27FC236}">
                <a16:creationId xmlns:a16="http://schemas.microsoft.com/office/drawing/2014/main" id="{FD0E403B-54DD-C041-AFED-C722D6D0F0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63485-A8C1-7743-87EF-407AF8A9CC66}"/>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61373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AF60E-EB30-8A47-BD0B-2DE506F3A2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544F6B-6FAD-5649-8117-92F1C175F7D2}"/>
              </a:ext>
            </a:extLst>
          </p:cNvPr>
          <p:cNvSpPr>
            <a:spLocks noGrp="1"/>
          </p:cNvSpPr>
          <p:nvPr>
            <p:ph sz="half" idx="1"/>
          </p:nvPr>
        </p:nvSpPr>
        <p:spPr>
          <a:xfrm>
            <a:off x="1117600" y="2434167"/>
            <a:ext cx="69088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D54765-9D0B-6745-A69E-9CFF8BA42789}"/>
              </a:ext>
            </a:extLst>
          </p:cNvPr>
          <p:cNvSpPr>
            <a:spLocks noGrp="1"/>
          </p:cNvSpPr>
          <p:nvPr>
            <p:ph sz="half" idx="2"/>
          </p:nvPr>
        </p:nvSpPr>
        <p:spPr>
          <a:xfrm>
            <a:off x="8229600" y="2434167"/>
            <a:ext cx="69088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30200D-699D-254F-8170-1D1F74B69A25}"/>
              </a:ext>
            </a:extLst>
          </p:cNvPr>
          <p:cNvSpPr>
            <a:spLocks noGrp="1"/>
          </p:cNvSpPr>
          <p:nvPr>
            <p:ph type="dt" sz="half" idx="10"/>
          </p:nvPr>
        </p:nvSpPr>
        <p:spPr/>
        <p:txBody>
          <a:bodyPr/>
          <a:lstStyle/>
          <a:p>
            <a:fld id="{48A87A34-81AB-432B-8DAE-1953F412C126}" type="datetimeFigureOut">
              <a:rPr lang="en-US" smtClean="0"/>
              <a:t>6/6/26</a:t>
            </a:fld>
            <a:endParaRPr lang="en-US"/>
          </a:p>
        </p:txBody>
      </p:sp>
      <p:sp>
        <p:nvSpPr>
          <p:cNvPr id="6" name="Footer Placeholder 5">
            <a:extLst>
              <a:ext uri="{FF2B5EF4-FFF2-40B4-BE49-F238E27FC236}">
                <a16:creationId xmlns:a16="http://schemas.microsoft.com/office/drawing/2014/main" id="{7630AC1A-8ECC-9D4B-8C88-58E2BD130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B4C33-10CF-E44D-BFC1-E7599E16BCA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99500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2D013-3C81-C643-BDBB-BE6F38E645F2}"/>
              </a:ext>
            </a:extLst>
          </p:cNvPr>
          <p:cNvSpPr>
            <a:spLocks noGrp="1"/>
          </p:cNvSpPr>
          <p:nvPr>
            <p:ph type="title"/>
          </p:nvPr>
        </p:nvSpPr>
        <p:spPr>
          <a:xfrm>
            <a:off x="1119717" y="486834"/>
            <a:ext cx="1402080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2EEB12-9FD5-FC48-8505-A3EE690E1333}"/>
              </a:ext>
            </a:extLst>
          </p:cNvPr>
          <p:cNvSpPr>
            <a:spLocks noGrp="1"/>
          </p:cNvSpPr>
          <p:nvPr>
            <p:ph type="body" idx="1"/>
          </p:nvPr>
        </p:nvSpPr>
        <p:spPr>
          <a:xfrm>
            <a:off x="1119718" y="2241551"/>
            <a:ext cx="6877049"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4DEC75D7-21D4-074E-9930-8C6BB3DC6004}"/>
              </a:ext>
            </a:extLst>
          </p:cNvPr>
          <p:cNvSpPr>
            <a:spLocks noGrp="1"/>
          </p:cNvSpPr>
          <p:nvPr>
            <p:ph sz="half" idx="2"/>
          </p:nvPr>
        </p:nvSpPr>
        <p:spPr>
          <a:xfrm>
            <a:off x="1119718" y="3340100"/>
            <a:ext cx="6877049"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3DA253-07A1-8C46-8281-3336ED6449FC}"/>
              </a:ext>
            </a:extLst>
          </p:cNvPr>
          <p:cNvSpPr>
            <a:spLocks noGrp="1"/>
          </p:cNvSpPr>
          <p:nvPr>
            <p:ph type="body" sz="quarter" idx="3"/>
          </p:nvPr>
        </p:nvSpPr>
        <p:spPr>
          <a:xfrm>
            <a:off x="8229600" y="2241551"/>
            <a:ext cx="691091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CA44ED16-63A3-9E47-983F-8A27EEE6804A}"/>
              </a:ext>
            </a:extLst>
          </p:cNvPr>
          <p:cNvSpPr>
            <a:spLocks noGrp="1"/>
          </p:cNvSpPr>
          <p:nvPr>
            <p:ph sz="quarter" idx="4"/>
          </p:nvPr>
        </p:nvSpPr>
        <p:spPr>
          <a:xfrm>
            <a:off x="8229600" y="3340100"/>
            <a:ext cx="691091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D87A34-B422-374F-8244-5317243F5B9E}"/>
              </a:ext>
            </a:extLst>
          </p:cNvPr>
          <p:cNvSpPr>
            <a:spLocks noGrp="1"/>
          </p:cNvSpPr>
          <p:nvPr>
            <p:ph type="dt" sz="half" idx="10"/>
          </p:nvPr>
        </p:nvSpPr>
        <p:spPr/>
        <p:txBody>
          <a:bodyPr/>
          <a:lstStyle/>
          <a:p>
            <a:fld id="{48A87A34-81AB-432B-8DAE-1953F412C126}" type="datetimeFigureOut">
              <a:rPr lang="en-US" smtClean="0"/>
              <a:t>6/6/26</a:t>
            </a:fld>
            <a:endParaRPr lang="en-US"/>
          </a:p>
        </p:txBody>
      </p:sp>
      <p:sp>
        <p:nvSpPr>
          <p:cNvPr id="8" name="Footer Placeholder 7">
            <a:extLst>
              <a:ext uri="{FF2B5EF4-FFF2-40B4-BE49-F238E27FC236}">
                <a16:creationId xmlns:a16="http://schemas.microsoft.com/office/drawing/2014/main" id="{F1662183-75E6-004E-932B-86E4EA2F7C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C1282B-8BF1-7642-810C-5B440318EF54}"/>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57332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E317-49FF-5844-8307-3C681AE97E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E0E742-8902-2445-89B2-BBE0F891BA7B}"/>
              </a:ext>
            </a:extLst>
          </p:cNvPr>
          <p:cNvSpPr>
            <a:spLocks noGrp="1"/>
          </p:cNvSpPr>
          <p:nvPr>
            <p:ph type="dt" sz="half" idx="10"/>
          </p:nvPr>
        </p:nvSpPr>
        <p:spPr/>
        <p:txBody>
          <a:bodyPr/>
          <a:lstStyle/>
          <a:p>
            <a:fld id="{48A87A34-81AB-432B-8DAE-1953F412C126}" type="datetimeFigureOut">
              <a:rPr lang="en-US" smtClean="0"/>
              <a:t>6/6/26</a:t>
            </a:fld>
            <a:endParaRPr lang="en-US"/>
          </a:p>
        </p:txBody>
      </p:sp>
      <p:sp>
        <p:nvSpPr>
          <p:cNvPr id="4" name="Footer Placeholder 3">
            <a:extLst>
              <a:ext uri="{FF2B5EF4-FFF2-40B4-BE49-F238E27FC236}">
                <a16:creationId xmlns:a16="http://schemas.microsoft.com/office/drawing/2014/main" id="{7EA20010-A351-F14E-BC1F-E708F66C59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A11F9A-FE76-F64D-9588-B070705C0F19}"/>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366590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 name="Rectangle 3"/>
          <p:cNvSpPr>
            <a:spLocks/>
          </p:cNvSpPr>
          <p:nvPr userDrawn="1"/>
        </p:nvSpPr>
        <p:spPr bwMode="auto">
          <a:xfrm>
            <a:off x="783184" y="1547664"/>
            <a:ext cx="14761640" cy="1728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38087" tIns="38087" rIns="38087" bIns="38087" anchor="t" anchorCtr="0"/>
          <a:lstStyle/>
          <a:p>
            <a:pPr algn="l">
              <a:lnSpc>
                <a:spcPct val="90000"/>
              </a:lnSpc>
            </a:pPr>
            <a:r>
              <a:rPr lang="en-US" sz="4200" b="0" i="0" kern="1200">
                <a:solidFill>
                  <a:schemeClr val="bg1"/>
                </a:solidFill>
                <a:latin typeface="Univers LT Std 65 Bold"/>
                <a:ea typeface="ＭＳ Ｐゴシック" charset="0"/>
                <a:cs typeface="Univers LT Std 65 Bold"/>
                <a:sym typeface="Sofia Pro Light" charset="0"/>
              </a:rPr>
              <a:t>MASTER OF AGING</a:t>
            </a:r>
          </a:p>
        </p:txBody>
      </p:sp>
      <p:grpSp>
        <p:nvGrpSpPr>
          <p:cNvPr id="16" name="Group 15"/>
          <p:cNvGrpSpPr/>
          <p:nvPr userDrawn="1"/>
        </p:nvGrpSpPr>
        <p:grpSpPr>
          <a:xfrm>
            <a:off x="-18256" y="0"/>
            <a:ext cx="16299352" cy="1494000"/>
            <a:chOff x="-18256" y="0"/>
            <a:chExt cx="16299352" cy="1494000"/>
          </a:xfrm>
        </p:grpSpPr>
        <p:sp>
          <p:nvSpPr>
            <p:cNvPr id="17" name="Rectangle 16"/>
            <p:cNvSpPr/>
            <p:nvPr userDrawn="1"/>
          </p:nvSpPr>
          <p:spPr bwMode="auto">
            <a:xfrm>
              <a:off x="-8904" y="0"/>
              <a:ext cx="16290000" cy="1494000"/>
            </a:xfrm>
            <a:prstGeom prst="rect">
              <a:avLst/>
            </a:prstGeom>
            <a:solidFill>
              <a:srgbClr val="003366">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Rectangle 17"/>
            <p:cNvSpPr/>
            <p:nvPr userDrawn="1"/>
          </p:nvSpPr>
          <p:spPr bwMode="auto">
            <a:xfrm>
              <a:off x="-8904" y="0"/>
              <a:ext cx="16290000" cy="1386000"/>
            </a:xfrm>
            <a:prstGeom prst="rect">
              <a:avLst/>
            </a:prstGeom>
            <a:solidFill>
              <a:srgbClr val="003366">
                <a:alpha val="5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9" name="Rectangle 18"/>
            <p:cNvSpPr/>
            <p:nvPr userDrawn="1"/>
          </p:nvSpPr>
          <p:spPr bwMode="auto">
            <a:xfrm>
              <a:off x="-18256" y="0"/>
              <a:ext cx="16290000" cy="1260000"/>
            </a:xfrm>
            <a:prstGeom prst="rect">
              <a:avLst/>
            </a:prstGeom>
            <a:solidFill>
              <a:srgbClr val="003366"/>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nvGrpSpPr>
          <p:cNvPr id="21" name="Group 20"/>
          <p:cNvGrpSpPr/>
          <p:nvPr userDrawn="1"/>
        </p:nvGrpSpPr>
        <p:grpSpPr>
          <a:xfrm>
            <a:off x="-8028000" y="410400"/>
            <a:ext cx="16273808" cy="846667"/>
            <a:chOff x="-8001792" y="395536"/>
            <a:chExt cx="16273808" cy="846667"/>
          </a:xfrm>
        </p:grpSpPr>
        <p:pic>
          <p:nvPicPr>
            <p:cNvPr id="22" name="Picture 21" descr="PPT_Heading_background-bar.png"/>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7983984" y="395536"/>
              <a:ext cx="16256000" cy="846667"/>
            </a:xfrm>
            <a:prstGeom prst="rect">
              <a:avLst/>
            </a:prstGeom>
          </p:spPr>
        </p:pic>
        <p:cxnSp>
          <p:nvCxnSpPr>
            <p:cNvPr id="23" name="Straight Connector 22"/>
            <p:cNvCxnSpPr/>
            <p:nvPr userDrawn="1"/>
          </p:nvCxnSpPr>
          <p:spPr bwMode="auto">
            <a:xfrm>
              <a:off x="-8001792" y="1098187"/>
              <a:ext cx="14185576" cy="0"/>
            </a:xfrm>
            <a:prstGeom prst="line">
              <a:avLst/>
            </a:prstGeom>
            <a:blipFill dpi="0" rotWithShape="0">
              <a:blip r:embed="rId4"/>
              <a:srcRect/>
              <a:tile tx="0" ty="0" sx="100000" sy="100000" flip="none" algn="tl"/>
            </a:blipFill>
            <a:ln w="762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sp>
        <p:nvSpPr>
          <p:cNvPr id="24" name="Rectangle 3"/>
          <p:cNvSpPr>
            <a:spLocks/>
          </p:cNvSpPr>
          <p:nvPr userDrawn="1"/>
        </p:nvSpPr>
        <p:spPr bwMode="auto">
          <a:xfrm>
            <a:off x="783184" y="450115"/>
            <a:ext cx="14761640" cy="79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38087" tIns="38087" rIns="38087" bIns="38087" anchor="t" anchorCtr="0"/>
          <a:lstStyle/>
          <a:p>
            <a:pPr algn="l">
              <a:lnSpc>
                <a:spcPct val="90000"/>
              </a:lnSpc>
            </a:pPr>
            <a:endParaRPr lang="en-US" sz="4200" b="0" i="0" kern="1200">
              <a:solidFill>
                <a:schemeClr val="bg1"/>
              </a:solidFill>
              <a:latin typeface="Univers LT Std 65 Bold"/>
              <a:ea typeface="ＭＳ Ｐゴシック" charset="0"/>
              <a:cs typeface="Univers LT Std 65 Bold"/>
              <a:sym typeface="Sofia Pro Light" charset="0"/>
            </a:endParaRPr>
          </a:p>
          <a:p>
            <a:pPr algn="l">
              <a:lnSpc>
                <a:spcPct val="90000"/>
              </a:lnSpc>
            </a:pPr>
            <a:endParaRPr lang="en-US" sz="4200" b="0" i="0" kern="1200">
              <a:solidFill>
                <a:schemeClr val="bg1"/>
              </a:solidFill>
              <a:latin typeface="Univers LT Std 65 Bold"/>
              <a:ea typeface="ＭＳ Ｐゴシック" charset="0"/>
              <a:cs typeface="Univers LT Std 65 Bold"/>
              <a:sym typeface="Sofia Pro Light" charset="0"/>
            </a:endParaRPr>
          </a:p>
        </p:txBody>
      </p:sp>
    </p:spTree>
    <p:extLst>
      <p:ext uri="{BB962C8B-B14F-4D97-AF65-F5344CB8AC3E}">
        <p14:creationId xmlns:p14="http://schemas.microsoft.com/office/powerpoint/2010/main" val="996736456"/>
      </p:ext>
    </p:extLst>
  </p:cSld>
  <p:clrMap bg1="lt1" tx1="dk1" bg2="lt2" tx2="dk2" accent1="accent1" accent2="accent2" accent3="accent3" accent4="accent4" accent5="accent5" accent6="accent6" hlink="hlink" folHlink="folHlink"/>
  <p:sldLayoutIdLst>
    <p:sldLayoutId id="2147483669" r:id="rId1"/>
  </p:sldLayoutIdLst>
  <p:transition/>
  <p:txStyles>
    <p:titleStyle>
      <a:lvl1pPr algn="ctr" rtl="0" eaLnBrk="0" fontAlgn="base" hangingPunct="0">
        <a:spcBef>
          <a:spcPct val="0"/>
        </a:spcBef>
        <a:spcAft>
          <a:spcPct val="0"/>
        </a:spcAft>
        <a:defRPr sz="7600">
          <a:solidFill>
            <a:schemeClr val="tx1"/>
          </a:solidFill>
          <a:latin typeface="+mj-lt"/>
          <a:ea typeface="+mj-ea"/>
          <a:cs typeface="+mj-cs"/>
          <a:sym typeface="Gill Sans" charset="0"/>
        </a:defRPr>
      </a:lvl1pPr>
      <a:lvl2pPr algn="ctr" rtl="0" eaLnBrk="0" fontAlgn="base" hangingPunct="0">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5pPr>
      <a:lvl6pPr marL="457080"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6pPr>
      <a:lvl7pPr marL="914163"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7pPr>
      <a:lvl8pPr marL="1371243"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8pPr>
      <a:lvl9pPr marL="1828324"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9pPr>
    </p:titleStyle>
    <p:bodyStyle>
      <a:lvl1pPr marL="342810" indent="-342810" algn="ctr" rtl="0" eaLnBrk="0" fontAlgn="base" hangingPunct="0">
        <a:spcBef>
          <a:spcPct val="0"/>
        </a:spcBef>
        <a:spcAft>
          <a:spcPct val="0"/>
        </a:spcAft>
        <a:defRPr sz="3200">
          <a:solidFill>
            <a:schemeClr val="tx1"/>
          </a:solidFill>
          <a:latin typeface="+mn-lt"/>
          <a:ea typeface="+mn-ea"/>
          <a:cs typeface="+mn-cs"/>
          <a:sym typeface="Gill Sans" charset="0"/>
        </a:defRPr>
      </a:lvl1pPr>
      <a:lvl2pPr marL="742757" indent="-285675" algn="ctr" rtl="0" eaLnBrk="0" fontAlgn="base" hangingPunct="0">
        <a:spcBef>
          <a:spcPct val="0"/>
        </a:spcBef>
        <a:spcAft>
          <a:spcPct val="0"/>
        </a:spcAft>
        <a:defRPr sz="3200">
          <a:solidFill>
            <a:schemeClr val="tx1"/>
          </a:solidFill>
          <a:latin typeface="+mn-lt"/>
          <a:ea typeface="+mn-ea"/>
          <a:cs typeface="+mn-cs"/>
          <a:sym typeface="Gill Sans" charset="0"/>
        </a:defRPr>
      </a:lvl2pPr>
      <a:lvl3pPr marL="1142704" indent="-228541" algn="ctr" rtl="0" eaLnBrk="0" fontAlgn="base" hangingPunct="0">
        <a:spcBef>
          <a:spcPct val="0"/>
        </a:spcBef>
        <a:spcAft>
          <a:spcPct val="0"/>
        </a:spcAft>
        <a:defRPr sz="3200">
          <a:solidFill>
            <a:schemeClr val="tx1"/>
          </a:solidFill>
          <a:latin typeface="+mn-lt"/>
          <a:ea typeface="+mn-ea"/>
          <a:cs typeface="+mn-cs"/>
          <a:sym typeface="Gill Sans" charset="0"/>
        </a:defRPr>
      </a:lvl3pPr>
      <a:lvl4pPr marL="1599784" indent="-228541" algn="ctr" rtl="0" eaLnBrk="0" fontAlgn="base" hangingPunct="0">
        <a:spcBef>
          <a:spcPct val="0"/>
        </a:spcBef>
        <a:spcAft>
          <a:spcPct val="0"/>
        </a:spcAft>
        <a:defRPr sz="3200">
          <a:solidFill>
            <a:schemeClr val="tx1"/>
          </a:solidFill>
          <a:latin typeface="+mn-lt"/>
          <a:ea typeface="+mn-ea"/>
          <a:cs typeface="+mn-cs"/>
          <a:sym typeface="Gill Sans" charset="0"/>
        </a:defRPr>
      </a:lvl4pPr>
      <a:lvl5pPr marL="2056865" indent="-228541" algn="ctr" rtl="0" eaLnBrk="0" fontAlgn="base" hangingPunct="0">
        <a:spcBef>
          <a:spcPct val="0"/>
        </a:spcBef>
        <a:spcAft>
          <a:spcPct val="0"/>
        </a:spcAft>
        <a:defRPr sz="3200">
          <a:solidFill>
            <a:schemeClr val="tx1"/>
          </a:solidFill>
          <a:latin typeface="+mn-lt"/>
          <a:ea typeface="+mn-ea"/>
          <a:cs typeface="+mn-cs"/>
          <a:sym typeface="Gill Sans" charset="0"/>
        </a:defRPr>
      </a:lvl5pPr>
      <a:lvl6pPr marL="457080" algn="ctr" rtl="0" fontAlgn="base">
        <a:spcBef>
          <a:spcPct val="0"/>
        </a:spcBef>
        <a:spcAft>
          <a:spcPct val="0"/>
        </a:spcAft>
        <a:defRPr sz="3200">
          <a:solidFill>
            <a:schemeClr val="tx1"/>
          </a:solidFill>
          <a:latin typeface="+mn-lt"/>
          <a:ea typeface="+mn-ea"/>
          <a:cs typeface="+mn-cs"/>
          <a:sym typeface="Gill Sans" charset="0"/>
        </a:defRPr>
      </a:lvl6pPr>
      <a:lvl7pPr marL="914163" algn="ctr" rtl="0" fontAlgn="base">
        <a:spcBef>
          <a:spcPct val="0"/>
        </a:spcBef>
        <a:spcAft>
          <a:spcPct val="0"/>
        </a:spcAft>
        <a:defRPr sz="3200">
          <a:solidFill>
            <a:schemeClr val="tx1"/>
          </a:solidFill>
          <a:latin typeface="+mn-lt"/>
          <a:ea typeface="+mn-ea"/>
          <a:cs typeface="+mn-cs"/>
          <a:sym typeface="Gill Sans" charset="0"/>
        </a:defRPr>
      </a:lvl7pPr>
      <a:lvl8pPr marL="1371243" algn="ctr" rtl="0" fontAlgn="base">
        <a:spcBef>
          <a:spcPct val="0"/>
        </a:spcBef>
        <a:spcAft>
          <a:spcPct val="0"/>
        </a:spcAft>
        <a:defRPr sz="3200">
          <a:solidFill>
            <a:schemeClr val="tx1"/>
          </a:solidFill>
          <a:latin typeface="+mn-lt"/>
          <a:ea typeface="+mn-ea"/>
          <a:cs typeface="+mn-cs"/>
          <a:sym typeface="Gill Sans" charset="0"/>
        </a:defRPr>
      </a:lvl8pPr>
      <a:lvl9pPr marL="1828324" algn="ctr" rtl="0" fontAlgn="base">
        <a:spcBef>
          <a:spcPct val="0"/>
        </a:spcBef>
        <a:spcAft>
          <a:spcPct val="0"/>
        </a:spcAft>
        <a:defRPr sz="3200">
          <a:solidFill>
            <a:schemeClr val="tx1"/>
          </a:solidFill>
          <a:latin typeface="+mn-lt"/>
          <a:ea typeface="+mn-ea"/>
          <a:cs typeface="+mn-cs"/>
          <a:sym typeface="Gill Sans" charset="0"/>
        </a:defRPr>
      </a:lvl9pPr>
    </p:bodyStyle>
    <p:otherStyle>
      <a:defPPr>
        <a:defRPr lang="en-US"/>
      </a:defPPr>
      <a:lvl1pPr marL="0" algn="l" defTabSz="457080" rtl="0" eaLnBrk="1" latinLnBrk="0" hangingPunct="1">
        <a:defRPr sz="1800" kern="1200">
          <a:solidFill>
            <a:schemeClr val="tx1"/>
          </a:solidFill>
          <a:latin typeface="+mn-lt"/>
          <a:ea typeface="+mn-ea"/>
          <a:cs typeface="+mn-cs"/>
        </a:defRPr>
      </a:lvl1pPr>
      <a:lvl2pPr marL="457080" algn="l" defTabSz="457080" rtl="0" eaLnBrk="1" latinLnBrk="0" hangingPunct="1">
        <a:defRPr sz="1800" kern="1200">
          <a:solidFill>
            <a:schemeClr val="tx1"/>
          </a:solidFill>
          <a:latin typeface="+mn-lt"/>
          <a:ea typeface="+mn-ea"/>
          <a:cs typeface="+mn-cs"/>
        </a:defRPr>
      </a:lvl2pPr>
      <a:lvl3pPr marL="914163" algn="l" defTabSz="457080" rtl="0" eaLnBrk="1" latinLnBrk="0" hangingPunct="1">
        <a:defRPr sz="1800" kern="1200">
          <a:solidFill>
            <a:schemeClr val="tx1"/>
          </a:solidFill>
          <a:latin typeface="+mn-lt"/>
          <a:ea typeface="+mn-ea"/>
          <a:cs typeface="+mn-cs"/>
        </a:defRPr>
      </a:lvl3pPr>
      <a:lvl4pPr marL="1371243" algn="l" defTabSz="457080" rtl="0" eaLnBrk="1" latinLnBrk="0" hangingPunct="1">
        <a:defRPr sz="1800" kern="1200">
          <a:solidFill>
            <a:schemeClr val="tx1"/>
          </a:solidFill>
          <a:latin typeface="+mn-lt"/>
          <a:ea typeface="+mn-ea"/>
          <a:cs typeface="+mn-cs"/>
        </a:defRPr>
      </a:lvl4pPr>
      <a:lvl5pPr marL="1828324" algn="l" defTabSz="457080" rtl="0" eaLnBrk="1" latinLnBrk="0" hangingPunct="1">
        <a:defRPr sz="1800" kern="1200">
          <a:solidFill>
            <a:schemeClr val="tx1"/>
          </a:solidFill>
          <a:latin typeface="+mn-lt"/>
          <a:ea typeface="+mn-ea"/>
          <a:cs typeface="+mn-cs"/>
        </a:defRPr>
      </a:lvl5pPr>
      <a:lvl6pPr marL="2285404" algn="l" defTabSz="457080" rtl="0" eaLnBrk="1" latinLnBrk="0" hangingPunct="1">
        <a:defRPr sz="1800" kern="1200">
          <a:solidFill>
            <a:schemeClr val="tx1"/>
          </a:solidFill>
          <a:latin typeface="+mn-lt"/>
          <a:ea typeface="+mn-ea"/>
          <a:cs typeface="+mn-cs"/>
        </a:defRPr>
      </a:lvl6pPr>
      <a:lvl7pPr marL="2742486" algn="l" defTabSz="457080" rtl="0" eaLnBrk="1" latinLnBrk="0" hangingPunct="1">
        <a:defRPr sz="1800" kern="1200">
          <a:solidFill>
            <a:schemeClr val="tx1"/>
          </a:solidFill>
          <a:latin typeface="+mn-lt"/>
          <a:ea typeface="+mn-ea"/>
          <a:cs typeface="+mn-cs"/>
        </a:defRPr>
      </a:lvl7pPr>
      <a:lvl8pPr marL="3199567" algn="l" defTabSz="457080" rtl="0" eaLnBrk="1" latinLnBrk="0" hangingPunct="1">
        <a:defRPr sz="1800" kern="1200">
          <a:solidFill>
            <a:schemeClr val="tx1"/>
          </a:solidFill>
          <a:latin typeface="+mn-lt"/>
          <a:ea typeface="+mn-ea"/>
          <a:cs typeface="+mn-cs"/>
        </a:defRPr>
      </a:lvl8pPr>
      <a:lvl9pPr marL="3656647" algn="l" defTabSz="4570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18256" y="0"/>
            <a:ext cx="16299352" cy="1494000"/>
            <a:chOff x="-18256" y="0"/>
            <a:chExt cx="16299352" cy="1494000"/>
          </a:xfrm>
        </p:grpSpPr>
        <p:sp>
          <p:nvSpPr>
            <p:cNvPr id="7" name="Rectangle 6"/>
            <p:cNvSpPr/>
            <p:nvPr userDrawn="1"/>
          </p:nvSpPr>
          <p:spPr bwMode="auto">
            <a:xfrm>
              <a:off x="-8904" y="0"/>
              <a:ext cx="16290000" cy="1494000"/>
            </a:xfrm>
            <a:prstGeom prst="rect">
              <a:avLst/>
            </a:prstGeom>
            <a:solidFill>
              <a:srgbClr val="003366">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Rectangle 7"/>
            <p:cNvSpPr/>
            <p:nvPr userDrawn="1"/>
          </p:nvSpPr>
          <p:spPr bwMode="auto">
            <a:xfrm>
              <a:off x="-8904" y="0"/>
              <a:ext cx="16290000" cy="1386000"/>
            </a:xfrm>
            <a:prstGeom prst="rect">
              <a:avLst/>
            </a:prstGeom>
            <a:solidFill>
              <a:srgbClr val="003366">
                <a:alpha val="5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ectangle 8"/>
            <p:cNvSpPr/>
            <p:nvPr userDrawn="1"/>
          </p:nvSpPr>
          <p:spPr bwMode="auto">
            <a:xfrm>
              <a:off x="-18256" y="0"/>
              <a:ext cx="16290000" cy="1260000"/>
            </a:xfrm>
            <a:prstGeom prst="rect">
              <a:avLst/>
            </a:prstGeom>
            <a:solidFill>
              <a:srgbClr val="003366"/>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Tree>
    <p:extLst>
      <p:ext uri="{BB962C8B-B14F-4D97-AF65-F5344CB8AC3E}">
        <p14:creationId xmlns:p14="http://schemas.microsoft.com/office/powerpoint/2010/main" val="194384376"/>
      </p:ext>
    </p:extLst>
  </p:cSld>
  <p:clrMap bg1="lt1" tx1="dk1" bg2="lt2" tx2="dk2" accent1="accent1" accent2="accent2" accent3="accent3" accent4="accent4" accent5="accent5" accent6="accent6" hlink="hlink" folHlink="folHlink"/>
  <p:sldLayoutIdLst>
    <p:sldLayoutId id="2147483671" r:id="rId1"/>
    <p:sldLayoutId id="2147483672" r:id="rId2"/>
  </p:sldLayoutIdLst>
  <p:transition/>
  <p:txStyles>
    <p:titleStyle>
      <a:lvl1pPr algn="ctr" rtl="0" eaLnBrk="0" fontAlgn="base" hangingPunct="0">
        <a:spcBef>
          <a:spcPct val="0"/>
        </a:spcBef>
        <a:spcAft>
          <a:spcPct val="0"/>
        </a:spcAft>
        <a:defRPr sz="7600">
          <a:solidFill>
            <a:schemeClr val="tx1"/>
          </a:solidFill>
          <a:latin typeface="+mj-lt"/>
          <a:ea typeface="+mj-ea"/>
          <a:cs typeface="+mj-cs"/>
          <a:sym typeface="Gill Sans" charset="0"/>
        </a:defRPr>
      </a:lvl1pPr>
      <a:lvl2pPr algn="ctr" rtl="0" eaLnBrk="0" fontAlgn="base" hangingPunct="0">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5pPr>
      <a:lvl6pPr marL="457061"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6pPr>
      <a:lvl7pPr marL="914124"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7pPr>
      <a:lvl8pPr marL="1371183"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8pPr>
      <a:lvl9pPr marL="1828244" algn="ctr" rtl="0" fontAlgn="base">
        <a:spcBef>
          <a:spcPct val="0"/>
        </a:spcBef>
        <a:spcAft>
          <a:spcPct val="0"/>
        </a:spcAft>
        <a:defRPr sz="7600">
          <a:solidFill>
            <a:schemeClr val="tx1"/>
          </a:solidFill>
          <a:latin typeface="Gill Sans" charset="0"/>
          <a:ea typeface="ヒラギノ角ゴ ProN W3" charset="0"/>
          <a:cs typeface="ヒラギノ角ゴ ProN W3" charset="0"/>
          <a:sym typeface="Gill Sans" charset="0"/>
        </a:defRPr>
      </a:lvl9pPr>
    </p:titleStyle>
    <p:bodyStyle>
      <a:lvl1pPr marL="342796" indent="-342796" algn="ctr" rtl="0" eaLnBrk="0" fontAlgn="base" hangingPunct="0">
        <a:spcBef>
          <a:spcPct val="0"/>
        </a:spcBef>
        <a:spcAft>
          <a:spcPct val="0"/>
        </a:spcAft>
        <a:defRPr sz="3200">
          <a:solidFill>
            <a:schemeClr val="tx1"/>
          </a:solidFill>
          <a:latin typeface="+mn-lt"/>
          <a:ea typeface="+mn-ea"/>
          <a:cs typeface="+mn-cs"/>
          <a:sym typeface="Gill Sans" charset="0"/>
        </a:defRPr>
      </a:lvl1pPr>
      <a:lvl2pPr marL="742725" indent="-285662" algn="ctr" rtl="0" eaLnBrk="0" fontAlgn="base" hangingPunct="0">
        <a:spcBef>
          <a:spcPct val="0"/>
        </a:spcBef>
        <a:spcAft>
          <a:spcPct val="0"/>
        </a:spcAft>
        <a:defRPr sz="3200">
          <a:solidFill>
            <a:schemeClr val="tx1"/>
          </a:solidFill>
          <a:latin typeface="+mn-lt"/>
          <a:ea typeface="+mn-ea"/>
          <a:cs typeface="+mn-cs"/>
          <a:sym typeface="Gill Sans" charset="0"/>
        </a:defRPr>
      </a:lvl2pPr>
      <a:lvl3pPr marL="1142654" indent="-228530" algn="ctr" rtl="0" eaLnBrk="0" fontAlgn="base" hangingPunct="0">
        <a:spcBef>
          <a:spcPct val="0"/>
        </a:spcBef>
        <a:spcAft>
          <a:spcPct val="0"/>
        </a:spcAft>
        <a:defRPr sz="3200">
          <a:solidFill>
            <a:schemeClr val="tx1"/>
          </a:solidFill>
          <a:latin typeface="+mn-lt"/>
          <a:ea typeface="+mn-ea"/>
          <a:cs typeface="+mn-cs"/>
          <a:sym typeface="Gill Sans" charset="0"/>
        </a:defRPr>
      </a:lvl3pPr>
      <a:lvl4pPr marL="1599715" indent="-228530" algn="ctr" rtl="0" eaLnBrk="0" fontAlgn="base" hangingPunct="0">
        <a:spcBef>
          <a:spcPct val="0"/>
        </a:spcBef>
        <a:spcAft>
          <a:spcPct val="0"/>
        </a:spcAft>
        <a:defRPr sz="3200">
          <a:solidFill>
            <a:schemeClr val="tx1"/>
          </a:solidFill>
          <a:latin typeface="+mn-lt"/>
          <a:ea typeface="+mn-ea"/>
          <a:cs typeface="+mn-cs"/>
          <a:sym typeface="Gill Sans" charset="0"/>
        </a:defRPr>
      </a:lvl4pPr>
      <a:lvl5pPr marL="2056776" indent="-228530" algn="ctr" rtl="0" eaLnBrk="0" fontAlgn="base" hangingPunct="0">
        <a:spcBef>
          <a:spcPct val="0"/>
        </a:spcBef>
        <a:spcAft>
          <a:spcPct val="0"/>
        </a:spcAft>
        <a:defRPr sz="3200">
          <a:solidFill>
            <a:schemeClr val="tx1"/>
          </a:solidFill>
          <a:latin typeface="+mn-lt"/>
          <a:ea typeface="+mn-ea"/>
          <a:cs typeface="+mn-cs"/>
          <a:sym typeface="Gill Sans" charset="0"/>
        </a:defRPr>
      </a:lvl5pPr>
      <a:lvl6pPr marL="457061" algn="ctr" rtl="0" fontAlgn="base">
        <a:spcBef>
          <a:spcPct val="0"/>
        </a:spcBef>
        <a:spcAft>
          <a:spcPct val="0"/>
        </a:spcAft>
        <a:defRPr sz="3200">
          <a:solidFill>
            <a:schemeClr val="tx1"/>
          </a:solidFill>
          <a:latin typeface="+mn-lt"/>
          <a:ea typeface="+mn-ea"/>
          <a:cs typeface="+mn-cs"/>
          <a:sym typeface="Gill Sans" charset="0"/>
        </a:defRPr>
      </a:lvl6pPr>
      <a:lvl7pPr marL="914124" algn="ctr" rtl="0" fontAlgn="base">
        <a:spcBef>
          <a:spcPct val="0"/>
        </a:spcBef>
        <a:spcAft>
          <a:spcPct val="0"/>
        </a:spcAft>
        <a:defRPr sz="3200">
          <a:solidFill>
            <a:schemeClr val="tx1"/>
          </a:solidFill>
          <a:latin typeface="+mn-lt"/>
          <a:ea typeface="+mn-ea"/>
          <a:cs typeface="+mn-cs"/>
          <a:sym typeface="Gill Sans" charset="0"/>
        </a:defRPr>
      </a:lvl7pPr>
      <a:lvl8pPr marL="1371183" algn="ctr" rtl="0" fontAlgn="base">
        <a:spcBef>
          <a:spcPct val="0"/>
        </a:spcBef>
        <a:spcAft>
          <a:spcPct val="0"/>
        </a:spcAft>
        <a:defRPr sz="3200">
          <a:solidFill>
            <a:schemeClr val="tx1"/>
          </a:solidFill>
          <a:latin typeface="+mn-lt"/>
          <a:ea typeface="+mn-ea"/>
          <a:cs typeface="+mn-cs"/>
          <a:sym typeface="Gill Sans" charset="0"/>
        </a:defRPr>
      </a:lvl8pPr>
      <a:lvl9pPr marL="1828244" algn="ctr" rtl="0" fontAlgn="base">
        <a:spcBef>
          <a:spcPct val="0"/>
        </a:spcBef>
        <a:spcAft>
          <a:spcPct val="0"/>
        </a:spcAft>
        <a:defRPr sz="3200">
          <a:solidFill>
            <a:schemeClr val="tx1"/>
          </a:solidFill>
          <a:latin typeface="+mn-lt"/>
          <a:ea typeface="+mn-ea"/>
          <a:cs typeface="+mn-cs"/>
          <a:sym typeface="Gill Sans" charset="0"/>
        </a:defRPr>
      </a:lvl9pPr>
    </p:bodyStyle>
    <p:otherStyle>
      <a:defPPr>
        <a:defRPr lang="en-US"/>
      </a:defPPr>
      <a:lvl1pPr marL="0" algn="l" defTabSz="457061" rtl="0" eaLnBrk="1" latinLnBrk="0" hangingPunct="1">
        <a:defRPr sz="1800" kern="1200">
          <a:solidFill>
            <a:schemeClr val="tx1"/>
          </a:solidFill>
          <a:latin typeface="+mn-lt"/>
          <a:ea typeface="+mn-ea"/>
          <a:cs typeface="+mn-cs"/>
        </a:defRPr>
      </a:lvl1pPr>
      <a:lvl2pPr marL="457061" algn="l" defTabSz="457061" rtl="0" eaLnBrk="1" latinLnBrk="0" hangingPunct="1">
        <a:defRPr sz="1800" kern="1200">
          <a:solidFill>
            <a:schemeClr val="tx1"/>
          </a:solidFill>
          <a:latin typeface="+mn-lt"/>
          <a:ea typeface="+mn-ea"/>
          <a:cs typeface="+mn-cs"/>
        </a:defRPr>
      </a:lvl2pPr>
      <a:lvl3pPr marL="914124" algn="l" defTabSz="457061" rtl="0" eaLnBrk="1" latinLnBrk="0" hangingPunct="1">
        <a:defRPr sz="1800" kern="1200">
          <a:solidFill>
            <a:schemeClr val="tx1"/>
          </a:solidFill>
          <a:latin typeface="+mn-lt"/>
          <a:ea typeface="+mn-ea"/>
          <a:cs typeface="+mn-cs"/>
        </a:defRPr>
      </a:lvl3pPr>
      <a:lvl4pPr marL="1371183" algn="l" defTabSz="457061" rtl="0" eaLnBrk="1" latinLnBrk="0" hangingPunct="1">
        <a:defRPr sz="1800" kern="1200">
          <a:solidFill>
            <a:schemeClr val="tx1"/>
          </a:solidFill>
          <a:latin typeface="+mn-lt"/>
          <a:ea typeface="+mn-ea"/>
          <a:cs typeface="+mn-cs"/>
        </a:defRPr>
      </a:lvl4pPr>
      <a:lvl5pPr marL="1828244" algn="l" defTabSz="457061" rtl="0" eaLnBrk="1" latinLnBrk="0" hangingPunct="1">
        <a:defRPr sz="1800" kern="1200">
          <a:solidFill>
            <a:schemeClr val="tx1"/>
          </a:solidFill>
          <a:latin typeface="+mn-lt"/>
          <a:ea typeface="+mn-ea"/>
          <a:cs typeface="+mn-cs"/>
        </a:defRPr>
      </a:lvl5pPr>
      <a:lvl6pPr marL="2285304" algn="l" defTabSz="457061" rtl="0" eaLnBrk="1" latinLnBrk="0" hangingPunct="1">
        <a:defRPr sz="1800" kern="1200">
          <a:solidFill>
            <a:schemeClr val="tx1"/>
          </a:solidFill>
          <a:latin typeface="+mn-lt"/>
          <a:ea typeface="+mn-ea"/>
          <a:cs typeface="+mn-cs"/>
        </a:defRPr>
      </a:lvl6pPr>
      <a:lvl7pPr marL="2742365" algn="l" defTabSz="457061" rtl="0" eaLnBrk="1" latinLnBrk="0" hangingPunct="1">
        <a:defRPr sz="1800" kern="1200">
          <a:solidFill>
            <a:schemeClr val="tx1"/>
          </a:solidFill>
          <a:latin typeface="+mn-lt"/>
          <a:ea typeface="+mn-ea"/>
          <a:cs typeface="+mn-cs"/>
        </a:defRPr>
      </a:lvl7pPr>
      <a:lvl8pPr marL="3199426" algn="l" defTabSz="457061" rtl="0" eaLnBrk="1" latinLnBrk="0" hangingPunct="1">
        <a:defRPr sz="1800" kern="1200">
          <a:solidFill>
            <a:schemeClr val="tx1"/>
          </a:solidFill>
          <a:latin typeface="+mn-lt"/>
          <a:ea typeface="+mn-ea"/>
          <a:cs typeface="+mn-cs"/>
        </a:defRPr>
      </a:lvl8pPr>
      <a:lvl9pPr marL="3656487" algn="l" defTabSz="45706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2B8A0F-D73A-CE40-AE5A-7D9832B93B88}"/>
              </a:ext>
            </a:extLst>
          </p:cNvPr>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7A2A64-E5CC-1942-BBDB-00A8AA475EAF}"/>
              </a:ext>
            </a:extLst>
          </p:cNvPr>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8D97DC-A7F9-2A42-A4F0-2D7A19B6733C}"/>
              </a:ext>
            </a:extLst>
          </p:cNvPr>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4C4095DB-925E-6847-B109-A4325AE6241B}" type="datetimeFigureOut">
              <a:rPr lang="en-US" smtClean="0"/>
              <a:t>6/6/26</a:t>
            </a:fld>
            <a:endParaRPr lang="en-US"/>
          </a:p>
        </p:txBody>
      </p:sp>
      <p:sp>
        <p:nvSpPr>
          <p:cNvPr id="5" name="Footer Placeholder 4">
            <a:extLst>
              <a:ext uri="{FF2B5EF4-FFF2-40B4-BE49-F238E27FC236}">
                <a16:creationId xmlns:a16="http://schemas.microsoft.com/office/drawing/2014/main" id="{9C94E6F7-5B9C-4B47-A775-872073F73288}"/>
              </a:ext>
            </a:extLst>
          </p:cNvPr>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D607F5-A089-4A40-AE6D-6EE42C13CB00}"/>
              </a:ext>
            </a:extLst>
          </p:cNvPr>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A935E9A8-B073-7849-836F-19EB9176AB96}" type="slidenum">
              <a:rPr lang="en-US" smtClean="0"/>
              <a:t>‹#›</a:t>
            </a:fld>
            <a:endParaRPr lang="en-US"/>
          </a:p>
        </p:txBody>
      </p:sp>
      <p:grpSp>
        <p:nvGrpSpPr>
          <p:cNvPr id="7" name="Group 6">
            <a:extLst>
              <a:ext uri="{FF2B5EF4-FFF2-40B4-BE49-F238E27FC236}">
                <a16:creationId xmlns:a16="http://schemas.microsoft.com/office/drawing/2014/main" id="{4C386CE9-1AD3-E74D-8941-285BBADF834C}"/>
              </a:ext>
            </a:extLst>
          </p:cNvPr>
          <p:cNvGrpSpPr/>
          <p:nvPr userDrawn="1"/>
        </p:nvGrpSpPr>
        <p:grpSpPr>
          <a:xfrm>
            <a:off x="-18256" y="0"/>
            <a:ext cx="16299352" cy="1494000"/>
            <a:chOff x="-18256" y="0"/>
            <a:chExt cx="16299352" cy="1494000"/>
          </a:xfrm>
        </p:grpSpPr>
        <p:sp>
          <p:nvSpPr>
            <p:cNvPr id="8" name="Rectangle 7">
              <a:extLst>
                <a:ext uri="{FF2B5EF4-FFF2-40B4-BE49-F238E27FC236}">
                  <a16:creationId xmlns:a16="http://schemas.microsoft.com/office/drawing/2014/main" id="{E57E5E02-04F4-8F48-9767-168626386182}"/>
                </a:ext>
              </a:extLst>
            </p:cNvPr>
            <p:cNvSpPr/>
            <p:nvPr userDrawn="1"/>
          </p:nvSpPr>
          <p:spPr bwMode="auto">
            <a:xfrm>
              <a:off x="-8904" y="0"/>
              <a:ext cx="16290000" cy="1494000"/>
            </a:xfrm>
            <a:prstGeom prst="rect">
              <a:avLst/>
            </a:prstGeom>
            <a:solidFill>
              <a:srgbClr val="003366">
                <a:alpha val="25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ectangle 8">
              <a:extLst>
                <a:ext uri="{FF2B5EF4-FFF2-40B4-BE49-F238E27FC236}">
                  <a16:creationId xmlns:a16="http://schemas.microsoft.com/office/drawing/2014/main" id="{B09284C0-96D2-8244-AF02-19DA995D6D85}"/>
                </a:ext>
              </a:extLst>
            </p:cNvPr>
            <p:cNvSpPr/>
            <p:nvPr userDrawn="1"/>
          </p:nvSpPr>
          <p:spPr bwMode="auto">
            <a:xfrm>
              <a:off x="-8904" y="0"/>
              <a:ext cx="16290000" cy="1386000"/>
            </a:xfrm>
            <a:prstGeom prst="rect">
              <a:avLst/>
            </a:prstGeom>
            <a:solidFill>
              <a:srgbClr val="003366">
                <a:alpha val="5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Rectangle 9">
              <a:extLst>
                <a:ext uri="{FF2B5EF4-FFF2-40B4-BE49-F238E27FC236}">
                  <a16:creationId xmlns:a16="http://schemas.microsoft.com/office/drawing/2014/main" id="{B0D461E2-723B-1F4E-AFE2-A5EEBB4E4FBF}"/>
                </a:ext>
              </a:extLst>
            </p:cNvPr>
            <p:cNvSpPr/>
            <p:nvPr userDrawn="1"/>
          </p:nvSpPr>
          <p:spPr bwMode="auto">
            <a:xfrm>
              <a:off x="-18256" y="0"/>
              <a:ext cx="16290000" cy="1260000"/>
            </a:xfrm>
            <a:prstGeom prst="rect">
              <a:avLst/>
            </a:prstGeom>
            <a:solidFill>
              <a:srgbClr val="003366"/>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Tree>
    <p:extLst>
      <p:ext uri="{BB962C8B-B14F-4D97-AF65-F5344CB8AC3E}">
        <p14:creationId xmlns:p14="http://schemas.microsoft.com/office/powerpoint/2010/main" val="122280062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60.png"/><Relationship Id="rId7" Type="http://schemas.openxmlformats.org/officeDocument/2006/relationships/image" Target="../media/image280.png"/><Relationship Id="rId2" Type="http://schemas.openxmlformats.org/officeDocument/2006/relationships/customXml" Target="../ink/ink1.xml"/><Relationship Id="rId1" Type="http://schemas.openxmlformats.org/officeDocument/2006/relationships/slideLayout" Target="../slideLayouts/slideLayout4.xml"/><Relationship Id="rId6" Type="http://schemas.openxmlformats.org/officeDocument/2006/relationships/customXml" Target="../ink/ink3.xml"/><Relationship Id="rId5" Type="http://schemas.openxmlformats.org/officeDocument/2006/relationships/image" Target="../media/image270.png"/><Relationship Id="rId4" Type="http://schemas.openxmlformats.org/officeDocument/2006/relationships/customXml" Target="../ink/ink2.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2801" y="2267744"/>
            <a:ext cx="7778749" cy="6120680"/>
          </a:xfrm>
        </p:spPr>
        <p:txBody>
          <a:bodyPr>
            <a:normAutofit/>
          </a:bodyPr>
          <a:lstStyle/>
          <a:p>
            <a:pPr marL="0" indent="0">
              <a:lnSpc>
                <a:spcPct val="115000"/>
              </a:lnSpc>
              <a:spcAft>
                <a:spcPts val="800"/>
              </a:spcAft>
              <a:buNone/>
            </a:pPr>
            <a:endParaRPr lang="en-AU" sz="3600" kern="100" dirty="0">
              <a:solidFill>
                <a:srgbClr val="FF0000"/>
              </a:solidFill>
              <a:effectLst/>
              <a:latin typeface="Calibri" panose="020F0502020204030204" pitchFamily="34" charset="0"/>
              <a:ea typeface="Aptos" panose="020B0004020202020204" pitchFamily="34" charset="0"/>
              <a:cs typeface="Calibri" panose="020F0502020204030204" pitchFamily="34" charset="0"/>
            </a:endParaRPr>
          </a:p>
          <a:p>
            <a:pPr marL="0" indent="0">
              <a:buNone/>
            </a:pPr>
            <a:r>
              <a:rPr lang="en-AU" sz="4000" i="1" dirty="0">
                <a:solidFill>
                  <a:srgbClr val="FF0000"/>
                </a:solidFill>
                <a:latin typeface="Times New Roman" panose="02020603050405020304" pitchFamily="18" charset="0"/>
                <a:cs typeface="Times New Roman" panose="02020603050405020304" pitchFamily="18" charset="0"/>
              </a:rPr>
              <a:t>Triage and reception in multilingual crisis communication</a:t>
            </a:r>
            <a:endParaRPr lang="en-GB" sz="40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n-GB" sz="2800" dirty="0">
                <a:effectLst/>
                <a:latin typeface="+mn-lt"/>
                <a:ea typeface="Aptos" panose="020B0004020202020204" pitchFamily="34" charset="0"/>
                <a:cs typeface="Times New Roman" panose="02020603050405020304" pitchFamily="18" charset="0"/>
              </a:rPr>
              <a:t>Some basics of risk management</a:t>
            </a:r>
          </a:p>
          <a:p>
            <a:pPr marL="0" indent="0">
              <a:lnSpc>
                <a:spcPct val="115000"/>
              </a:lnSpc>
              <a:spcAft>
                <a:spcPts val="800"/>
              </a:spcAft>
              <a:buNone/>
            </a:pPr>
            <a:endParaRPr lang="en-GB" sz="2800" dirty="0">
              <a:latin typeface="+mn-lt"/>
              <a:cs typeface="Times New Roman" panose="02020603050405020304" pitchFamily="18" charset="0"/>
            </a:endParaRPr>
          </a:p>
          <a:p>
            <a:pPr marL="0" indent="0">
              <a:lnSpc>
                <a:spcPct val="115000"/>
              </a:lnSpc>
              <a:spcAft>
                <a:spcPts val="800"/>
              </a:spcAft>
              <a:buNone/>
            </a:pPr>
            <a:r>
              <a:rPr lang="en-GB" sz="2800" dirty="0">
                <a:latin typeface="+mn-lt"/>
                <a:cs typeface="Times New Roman" panose="02020603050405020304" pitchFamily="18" charset="0"/>
              </a:rPr>
              <a:t>Anthony Pym </a:t>
            </a:r>
            <a:endParaRPr lang="en-AU" sz="2800" dirty="0">
              <a:latin typeface="+mn-lt"/>
            </a:endParaRPr>
          </a:p>
          <a:p>
            <a:pPr marL="0" indent="0">
              <a:buNone/>
            </a:pPr>
            <a:r>
              <a:rPr lang="en-ES" sz="2800">
                <a:latin typeface="+mn-lt"/>
              </a:rPr>
              <a:t> </a:t>
            </a:r>
            <a:endParaRPr lang="en-AU" sz="2800" dirty="0">
              <a:latin typeface="+mn-lt"/>
            </a:endParaRP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dirty="0">
              <a:latin typeface="+mn-lt"/>
            </a:endParaRPr>
          </a:p>
          <a:p>
            <a:pPr marL="0" indent="0">
              <a:buNone/>
            </a:pPr>
            <a:endParaRPr lang="sk-SK" dirty="0">
              <a:latin typeface="+mn-lt"/>
            </a:endParaRPr>
          </a:p>
          <a:p>
            <a:pPr algn="r"/>
            <a:endParaRPr lang="en-US" dirty="0"/>
          </a:p>
        </p:txBody>
      </p:sp>
      <p:pic>
        <p:nvPicPr>
          <p:cNvPr id="4" name="Picture 2" descr="Bushfire preparation key as flooding ...">
            <a:extLst>
              <a:ext uri="{FF2B5EF4-FFF2-40B4-BE49-F238E27FC236}">
                <a16:creationId xmlns:a16="http://schemas.microsoft.com/office/drawing/2014/main" id="{1D1846F7-79B0-BC6F-F6D4-F8BC26F04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8119" y="2089150"/>
            <a:ext cx="6253033" cy="3799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24751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D0835-6B0D-204C-CB97-91194A5E46A9}"/>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CF1B9C8E-D7C1-680F-065B-3A4DBB4381C0}"/>
                  </a:ext>
                </a:extLst>
              </p14:cNvPr>
              <p14:cNvContentPartPr/>
              <p14:nvPr/>
            </p14:nvContentPartPr>
            <p14:xfrm>
              <a:off x="8655540" y="5013277"/>
              <a:ext cx="120000" cy="74400"/>
            </p14:xfrm>
          </p:contentPart>
        </mc:Choice>
        <mc:Fallback xmlns="">
          <p:pic>
            <p:nvPicPr>
              <p:cNvPr id="9" name="Ink 8">
                <a:extLst>
                  <a:ext uri="{FF2B5EF4-FFF2-40B4-BE49-F238E27FC236}">
                    <a16:creationId xmlns:a16="http://schemas.microsoft.com/office/drawing/2014/main" id="{CF1B9C8E-D7C1-680F-065B-3A4DBB4381C0}"/>
                  </a:ext>
                </a:extLst>
              </p:cNvPr>
              <p:cNvPicPr/>
              <p:nvPr/>
            </p:nvPicPr>
            <p:blipFill>
              <a:blip r:embed="rId3"/>
              <a:stretch>
                <a:fillRect/>
              </a:stretch>
            </p:blipFill>
            <p:spPr>
              <a:xfrm>
                <a:off x="8601486" y="4904927"/>
                <a:ext cx="227748" cy="29073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46C69BF8-1BBB-D532-CD0C-4D2094592B6C}"/>
                  </a:ext>
                </a:extLst>
              </p14:cNvPr>
              <p14:cNvContentPartPr/>
              <p14:nvPr/>
            </p14:nvContentPartPr>
            <p14:xfrm>
              <a:off x="8610900" y="5108317"/>
              <a:ext cx="480" cy="480"/>
            </p14:xfrm>
          </p:contentPart>
        </mc:Choice>
        <mc:Fallback xmlns="">
          <p:pic>
            <p:nvPicPr>
              <p:cNvPr id="10" name="Ink 9">
                <a:extLst>
                  <a:ext uri="{FF2B5EF4-FFF2-40B4-BE49-F238E27FC236}">
                    <a16:creationId xmlns:a16="http://schemas.microsoft.com/office/drawing/2014/main" id="{46C69BF8-1BBB-D532-CD0C-4D2094592B6C}"/>
                  </a:ext>
                </a:extLst>
              </p:cNvPr>
              <p:cNvPicPr/>
              <p:nvPr/>
            </p:nvPicPr>
            <p:blipFill>
              <a:blip r:embed="rId5"/>
              <a:stretch>
                <a:fillRect/>
              </a:stretch>
            </p:blipFill>
            <p:spPr>
              <a:xfrm>
                <a:off x="8538900" y="4964317"/>
                <a:ext cx="144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E4E1D2B9-F655-2F04-5565-6A57951B462F}"/>
                  </a:ext>
                </a:extLst>
              </p14:cNvPr>
              <p14:cNvContentPartPr/>
              <p14:nvPr/>
            </p14:nvContentPartPr>
            <p14:xfrm>
              <a:off x="8586420" y="5061277"/>
              <a:ext cx="173280" cy="50880"/>
            </p14:xfrm>
          </p:contentPart>
        </mc:Choice>
        <mc:Fallback xmlns="">
          <p:pic>
            <p:nvPicPr>
              <p:cNvPr id="11" name="Ink 10">
                <a:extLst>
                  <a:ext uri="{FF2B5EF4-FFF2-40B4-BE49-F238E27FC236}">
                    <a16:creationId xmlns:a16="http://schemas.microsoft.com/office/drawing/2014/main" id="{E4E1D2B9-F655-2F04-5565-6A57951B462F}"/>
                  </a:ext>
                </a:extLst>
              </p:cNvPr>
              <p:cNvPicPr/>
              <p:nvPr/>
            </p:nvPicPr>
            <p:blipFill>
              <a:blip r:embed="rId7"/>
              <a:stretch>
                <a:fillRect/>
              </a:stretch>
            </p:blipFill>
            <p:spPr>
              <a:xfrm>
                <a:off x="8532383" y="4953022"/>
                <a:ext cx="280995" cy="267030"/>
              </a:xfrm>
              <a:prstGeom prst="rect">
                <a:avLst/>
              </a:prstGeom>
            </p:spPr>
          </p:pic>
        </mc:Fallback>
      </mc:AlternateContent>
      <p:sp>
        <p:nvSpPr>
          <p:cNvPr id="4" name="TextBox 3">
            <a:extLst>
              <a:ext uri="{FF2B5EF4-FFF2-40B4-BE49-F238E27FC236}">
                <a16:creationId xmlns:a16="http://schemas.microsoft.com/office/drawing/2014/main" id="{2453A57B-191D-CDEF-1B82-63AC1134964A}"/>
              </a:ext>
            </a:extLst>
          </p:cNvPr>
          <p:cNvSpPr txBox="1"/>
          <p:nvPr/>
        </p:nvSpPr>
        <p:spPr>
          <a:xfrm>
            <a:off x="8128000" y="2259061"/>
            <a:ext cx="4499643" cy="523220"/>
          </a:xfrm>
          <a:prstGeom prst="rect">
            <a:avLst/>
          </a:prstGeom>
          <a:noFill/>
        </p:spPr>
        <p:txBody>
          <a:bodyPr wrap="square" rtlCol="0">
            <a:spAutoFit/>
          </a:bodyPr>
          <a:lstStyle/>
          <a:p>
            <a:pPr algn="l"/>
            <a:r>
              <a:rPr lang="en-AU" sz="2800" kern="100">
                <a:latin typeface="Calibri" panose="020F0502020204030204" pitchFamily="34" charset="0"/>
                <a:ea typeface="Aptos" panose="020B0004020202020204" pitchFamily="34" charset="0"/>
                <a:cs typeface="Calibri" panose="020F0502020204030204" pitchFamily="34" charset="0"/>
              </a:rPr>
              <a:t>Spanish:</a:t>
            </a:r>
          </a:p>
        </p:txBody>
      </p:sp>
      <p:pic>
        <p:nvPicPr>
          <p:cNvPr id="6" name="Picture 5">
            <a:extLst>
              <a:ext uri="{FF2B5EF4-FFF2-40B4-BE49-F238E27FC236}">
                <a16:creationId xmlns:a16="http://schemas.microsoft.com/office/drawing/2014/main" id="{C471B533-88C7-A5E9-572A-52C577EAAD8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28000" y="2975274"/>
            <a:ext cx="7511347" cy="4597280"/>
          </a:xfrm>
          <a:prstGeom prst="rect">
            <a:avLst/>
          </a:prstGeom>
        </p:spPr>
      </p:pic>
      <p:pic>
        <p:nvPicPr>
          <p:cNvPr id="7" name="Picture 6">
            <a:extLst>
              <a:ext uri="{FF2B5EF4-FFF2-40B4-BE49-F238E27FC236}">
                <a16:creationId xmlns:a16="http://schemas.microsoft.com/office/drawing/2014/main" id="{9C103D0E-3113-92BA-ECA8-097F519F458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39131" y="2915604"/>
            <a:ext cx="7511345" cy="4643376"/>
          </a:xfrm>
          <a:prstGeom prst="rect">
            <a:avLst/>
          </a:prstGeom>
        </p:spPr>
      </p:pic>
      <p:sp>
        <p:nvSpPr>
          <p:cNvPr id="2" name="TextBox 1">
            <a:extLst>
              <a:ext uri="{FF2B5EF4-FFF2-40B4-BE49-F238E27FC236}">
                <a16:creationId xmlns:a16="http://schemas.microsoft.com/office/drawing/2014/main" id="{9A450977-7D3F-EC6F-50B9-7496373939AD}"/>
              </a:ext>
            </a:extLst>
          </p:cNvPr>
          <p:cNvSpPr txBox="1"/>
          <p:nvPr/>
        </p:nvSpPr>
        <p:spPr>
          <a:xfrm>
            <a:off x="9403138" y="8145153"/>
            <a:ext cx="6449010" cy="646331"/>
          </a:xfrm>
          <a:prstGeom prst="rect">
            <a:avLst/>
          </a:prstGeom>
          <a:noFill/>
        </p:spPr>
        <p:txBody>
          <a:bodyPr wrap="none" rtlCol="0">
            <a:spAutoFit/>
          </a:bodyPr>
          <a:lstStyle/>
          <a:p>
            <a:pPr algn="l"/>
            <a:r>
              <a:rPr lang="en-US" sz="1800">
                <a:latin typeface="Calibri" panose="020F0502020204030204" pitchFamily="34" charset="0"/>
                <a:cs typeface="Calibri" panose="020F0502020204030204" pitchFamily="34" charset="0"/>
              </a:rPr>
              <a:t>Hao, Y., Ayvazyan, N., &amp; Pym, A. (2024).  Augmenting revision skills.</a:t>
            </a:r>
          </a:p>
          <a:p>
            <a:pPr algn="l"/>
            <a:r>
              <a:rPr lang="en-US" sz="1800">
                <a:latin typeface="Calibri" panose="020F0502020204030204" pitchFamily="34" charset="0"/>
                <a:cs typeface="Calibri" panose="020F0502020204030204" pitchFamily="34" charset="0"/>
              </a:rPr>
              <a:t> University of Melbourne, </a:t>
            </a:r>
            <a:r>
              <a:rPr lang="en-US" sz="1800" err="1">
                <a:latin typeface="Calibri" panose="020F0502020204030204" pitchFamily="34" charset="0"/>
                <a:cs typeface="Calibri" panose="020F0502020204030204" pitchFamily="34" charset="0"/>
              </a:rPr>
              <a:t>Universitat</a:t>
            </a:r>
            <a:r>
              <a:rPr lang="en-US" sz="1800">
                <a:latin typeface="Calibri" panose="020F0502020204030204" pitchFamily="34" charset="0"/>
                <a:cs typeface="Calibri" panose="020F0502020204030204" pitchFamily="34" charset="0"/>
              </a:rPr>
              <a:t> Rovira </a:t>
            </a:r>
            <a:r>
              <a:rPr lang="en-US" sz="1800" err="1">
                <a:latin typeface="Calibri" panose="020F0502020204030204" pitchFamily="34" charset="0"/>
                <a:cs typeface="Calibri" panose="020F0502020204030204" pitchFamily="34" charset="0"/>
              </a:rPr>
              <a:t>i</a:t>
            </a:r>
            <a:r>
              <a:rPr lang="en-US" sz="1800">
                <a:latin typeface="Calibri" panose="020F0502020204030204" pitchFamily="34" charset="0"/>
                <a:cs typeface="Calibri" panose="020F0502020204030204" pitchFamily="34" charset="0"/>
              </a:rPr>
              <a:t> Virgili </a:t>
            </a:r>
          </a:p>
        </p:txBody>
      </p:sp>
      <p:sp>
        <p:nvSpPr>
          <p:cNvPr id="8" name="TextBox 7">
            <a:extLst>
              <a:ext uri="{FF2B5EF4-FFF2-40B4-BE49-F238E27FC236}">
                <a16:creationId xmlns:a16="http://schemas.microsoft.com/office/drawing/2014/main" id="{E2B78C1E-32A6-D920-0656-4D5BD13D84A8}"/>
              </a:ext>
            </a:extLst>
          </p:cNvPr>
          <p:cNvSpPr txBox="1"/>
          <p:nvPr/>
        </p:nvSpPr>
        <p:spPr>
          <a:xfrm>
            <a:off x="555941" y="2317590"/>
            <a:ext cx="4499643" cy="523220"/>
          </a:xfrm>
          <a:prstGeom prst="rect">
            <a:avLst/>
          </a:prstGeom>
          <a:noFill/>
        </p:spPr>
        <p:txBody>
          <a:bodyPr wrap="square" rtlCol="0">
            <a:spAutoFit/>
          </a:bodyPr>
          <a:lstStyle/>
          <a:p>
            <a:pPr algn="l"/>
            <a:r>
              <a:rPr lang="en-AU" sz="2800" kern="100">
                <a:latin typeface="Calibri" panose="020F0502020204030204" pitchFamily="34" charset="0"/>
                <a:ea typeface="Aptos" panose="020B0004020202020204" pitchFamily="34" charset="0"/>
                <a:cs typeface="Calibri" panose="020F0502020204030204" pitchFamily="34" charset="0"/>
              </a:rPr>
              <a:t>Chinese:</a:t>
            </a:r>
          </a:p>
        </p:txBody>
      </p:sp>
    </p:spTree>
    <p:extLst>
      <p:ext uri="{BB962C8B-B14F-4D97-AF65-F5344CB8AC3E}">
        <p14:creationId xmlns:p14="http://schemas.microsoft.com/office/powerpoint/2010/main" val="2807905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334B0-21CE-9655-C83D-BFFA036082E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8D1EC5-F82A-3D4E-DF17-D1771DB93E9E}"/>
              </a:ext>
            </a:extLst>
          </p:cNvPr>
          <p:cNvSpPr>
            <a:spLocks noGrp="1"/>
          </p:cNvSpPr>
          <p:nvPr>
            <p:ph idx="1"/>
          </p:nvPr>
        </p:nvSpPr>
        <p:spPr>
          <a:xfrm>
            <a:off x="812801" y="2267744"/>
            <a:ext cx="10617199" cy="6120680"/>
          </a:xfrm>
        </p:spPr>
        <p:txBody>
          <a:bodyPr numCol="1">
            <a:normAutofit/>
          </a:bodyPr>
          <a:lstStyle/>
          <a:p>
            <a:pPr lvl="0"/>
            <a:endParaRPr lang="en-US" sz="3200" dirty="0"/>
          </a:p>
          <a:p>
            <a:pPr marL="17463" lvl="0" indent="0">
              <a:buNone/>
            </a:pPr>
            <a:r>
              <a:rPr lang="en-US" sz="2400" dirty="0">
                <a:latin typeface="Calibri" panose="020F0502020204030204" pitchFamily="34" charset="0"/>
                <a:cs typeface="Calibri" panose="020F0502020204030204" pitchFamily="34" charset="0"/>
              </a:rPr>
              <a:t>Human rights </a:t>
            </a:r>
          </a:p>
          <a:p>
            <a:pPr marL="17463" lvl="0" indent="0">
              <a:buNone/>
            </a:pPr>
            <a:r>
              <a:rPr lang="en-US" sz="2400" dirty="0">
                <a:latin typeface="Calibri" panose="020F0502020204030204" pitchFamily="34" charset="0"/>
                <a:cs typeface="Calibri" panose="020F0502020204030204" pitchFamily="34" charset="0"/>
              </a:rPr>
              <a:t>Language rights</a:t>
            </a:r>
          </a:p>
          <a:p>
            <a:pPr marL="17463" lvl="0" indent="0">
              <a:buNone/>
            </a:pPr>
            <a:r>
              <a:rPr lang="en-US" sz="2400" dirty="0">
                <a:solidFill>
                  <a:schemeClr val="tx1"/>
                </a:solidFill>
                <a:latin typeface="Calibri" panose="020F0502020204030204" pitchFamily="34" charset="0"/>
                <a:cs typeface="Calibri" panose="020F0502020204030204" pitchFamily="34" charset="0"/>
              </a:rPr>
              <a:t>Language policy or planning </a:t>
            </a:r>
          </a:p>
          <a:p>
            <a:pPr marL="17463" lvl="0" indent="0">
              <a:buNone/>
            </a:pPr>
            <a:r>
              <a:rPr lang="en-US" sz="2400" dirty="0">
                <a:solidFill>
                  <a:srgbClr val="FF0000"/>
                </a:solidFill>
                <a:latin typeface="Calibri" panose="020F0502020204030204" pitchFamily="34" charset="0"/>
                <a:cs typeface="Calibri" panose="020F0502020204030204" pitchFamily="34" charset="0"/>
              </a:rPr>
              <a:t>Translation policy</a:t>
            </a:r>
          </a:p>
          <a:p>
            <a:pPr marL="17463" lvl="0" indent="0">
              <a:buNone/>
            </a:pPr>
            <a:r>
              <a:rPr lang="en-US" sz="2400" dirty="0">
                <a:latin typeface="Calibri" panose="020F0502020204030204" pitchFamily="34" charset="0"/>
                <a:cs typeface="Calibri" panose="020F0502020204030204" pitchFamily="34" charset="0"/>
              </a:rPr>
              <a:t>Translation practice </a:t>
            </a:r>
          </a:p>
          <a:p>
            <a:pPr marL="17463" lvl="0" indent="0">
              <a:buNone/>
            </a:pPr>
            <a:endParaRPr lang="en-US" sz="2400" dirty="0">
              <a:latin typeface="Calibri" panose="020F0502020204030204" pitchFamily="34" charset="0"/>
              <a:cs typeface="Calibri" panose="020F0502020204030204" pitchFamily="34" charset="0"/>
            </a:endParaRPr>
          </a:p>
          <a:p>
            <a:pPr marL="17463" lvl="0" indent="0">
              <a:buNone/>
            </a:pPr>
            <a:r>
              <a:rPr lang="en-US" sz="2400" dirty="0">
                <a:latin typeface="Calibri" panose="020F0502020204030204" pitchFamily="34" charset="0"/>
                <a:cs typeface="Calibri" panose="020F0502020204030204" pitchFamily="34" charset="0"/>
              </a:rPr>
              <a:t>Reine Meylaerts: ”No language policy without translation policy.”</a:t>
            </a:r>
          </a:p>
          <a:p>
            <a:pPr marL="17463" lvl="0" indent="0"/>
            <a:endParaRPr lang="en-US" sz="2400" dirty="0">
              <a:latin typeface="Calibri" panose="020F0502020204030204" pitchFamily="34" charset="0"/>
              <a:cs typeface="Calibri" panose="020F0502020204030204" pitchFamily="34" charset="0"/>
            </a:endParaRPr>
          </a:p>
          <a:p>
            <a:pPr marL="17463" lvl="0" indent="0">
              <a:buNone/>
            </a:pPr>
            <a:r>
              <a:rPr lang="en-US" sz="2400" dirty="0">
                <a:latin typeface="Calibri" panose="020F0502020204030204" pitchFamily="34" charset="0"/>
                <a:cs typeface="Calibri" panose="020F0502020204030204" pitchFamily="34" charset="0"/>
              </a:rPr>
              <a:t>Gabriel González-</a:t>
            </a:r>
            <a:r>
              <a:rPr lang="en-US" sz="2400" dirty="0" err="1">
                <a:latin typeface="Calibri" panose="020F0502020204030204" pitchFamily="34" charset="0"/>
                <a:cs typeface="Calibri" panose="020F0502020204030204" pitchFamily="34" charset="0"/>
              </a:rPr>
              <a:t>Núñez</a:t>
            </a:r>
            <a:r>
              <a:rPr lang="en-US" sz="2400" dirty="0">
                <a:latin typeface="Calibri" panose="020F0502020204030204" pitchFamily="34" charset="0"/>
                <a:cs typeface="Calibri" panose="020F0502020204030204" pitchFamily="34" charset="0"/>
              </a:rPr>
              <a:t>: “Translation policy as management, practice and beliefs.”</a:t>
            </a:r>
          </a:p>
        </p:txBody>
      </p:sp>
      <p:sp>
        <p:nvSpPr>
          <p:cNvPr id="3" name="Text Placeholder 2">
            <a:extLst>
              <a:ext uri="{FF2B5EF4-FFF2-40B4-BE49-F238E27FC236}">
                <a16:creationId xmlns:a16="http://schemas.microsoft.com/office/drawing/2014/main" id="{F3636C7A-6512-854F-CB4F-E8DF71583799}"/>
              </a:ext>
            </a:extLst>
          </p:cNvPr>
          <p:cNvSpPr>
            <a:spLocks noGrp="1"/>
          </p:cNvSpPr>
          <p:nvPr>
            <p:ph type="body" idx="11"/>
          </p:nvPr>
        </p:nvSpPr>
        <p:spPr/>
        <p:txBody>
          <a:bodyPr>
            <a:normAutofit/>
          </a:bodyPr>
          <a:lstStyle/>
          <a:p>
            <a:r>
              <a:rPr lang="en-US" dirty="0"/>
              <a:t>Where is translation policy?</a:t>
            </a:r>
          </a:p>
        </p:txBody>
      </p:sp>
      <p:pic>
        <p:nvPicPr>
          <p:cNvPr id="4" name="Picture 2" descr="Reine Meylaerts - Onderzoeksgroep Vertaling en Interculturele Transfer">
            <a:extLst>
              <a:ext uri="{FF2B5EF4-FFF2-40B4-BE49-F238E27FC236}">
                <a16:creationId xmlns:a16="http://schemas.microsoft.com/office/drawing/2014/main" id="{B17F5212-FD2D-674C-956E-34B575262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703" y="2597584"/>
            <a:ext cx="1778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DF) No language policy without translation policy: A comparison of  Flanders and Wales | Gabriel González Núñez - Academia.edu">
            <a:extLst>
              <a:ext uri="{FF2B5EF4-FFF2-40B4-BE49-F238E27FC236}">
                <a16:creationId xmlns:a16="http://schemas.microsoft.com/office/drawing/2014/main" id="{3B8C9DA4-17FB-BAA2-4502-146A97539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3199" y="2661084"/>
            <a:ext cx="2540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103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2801" y="2267744"/>
            <a:ext cx="9115399" cy="6120680"/>
          </a:xfrm>
        </p:spPr>
        <p:txBody>
          <a:bodyPr numCol="1">
            <a:normAutofit/>
          </a:bodyPr>
          <a:lstStyle/>
          <a:p>
            <a:pPr lvl="0"/>
            <a:endParaRPr lang="en-US" sz="3200" dirty="0"/>
          </a:p>
          <a:p>
            <a:pPr marL="17463" lvl="0" indent="0">
              <a:buNone/>
            </a:pPr>
            <a:r>
              <a:rPr lang="en-US" sz="2400" dirty="0">
                <a:latin typeface="Calibri" panose="020F0502020204030204" pitchFamily="34" charset="0"/>
                <a:cs typeface="Calibri" panose="020F0502020204030204" pitchFamily="34" charset="0"/>
              </a:rPr>
              <a:t>Wine </a:t>
            </a:r>
            <a:r>
              <a:rPr lang="en-US" sz="2400" dirty="0" err="1">
                <a:latin typeface="Calibri" panose="020F0502020204030204" pitchFamily="34" charset="0"/>
                <a:cs typeface="Calibri" panose="020F0502020204030204" pitchFamily="34" charset="0"/>
              </a:rPr>
              <a:t>Tesseur</a:t>
            </a:r>
            <a:r>
              <a:rPr lang="en-US" sz="2400" dirty="0">
                <a:latin typeface="Calibri" panose="020F0502020204030204" pitchFamily="34" charset="0"/>
                <a:cs typeface="Calibri" panose="020F0502020204030204" pitchFamily="34" charset="0"/>
              </a:rPr>
              <a:t> (2023): </a:t>
            </a:r>
          </a:p>
          <a:p>
            <a:pPr marL="17463" lvl="0" indent="0"/>
            <a:endParaRPr lang="en-US" sz="2400" dirty="0">
              <a:latin typeface="Calibri" panose="020F0502020204030204" pitchFamily="34" charset="0"/>
              <a:cs typeface="Calibri" panose="020F0502020204030204" pitchFamily="34" charset="0"/>
            </a:endParaRPr>
          </a:p>
          <a:p>
            <a:pPr marL="17463" lvl="0" indent="0">
              <a:buNone/>
            </a:pPr>
            <a:r>
              <a:rPr lang="en-AU" sz="2400" dirty="0">
                <a:latin typeface="Calibri" panose="020F0502020204030204" pitchFamily="34" charset="0"/>
                <a:cs typeface="Calibri" panose="020F0502020204030204" pitchFamily="34" charset="0"/>
              </a:rPr>
              <a:t>“… critical questions around the ways in which translation can redress power dynamics between INGOs and the people they work with, and the role of activist researchers in contributing to these debates”</a:t>
            </a:r>
            <a:endParaRPr lang="en-US" sz="2400" dirty="0">
              <a:latin typeface="Calibri" panose="020F0502020204030204" pitchFamily="34" charset="0"/>
              <a:cs typeface="Calibri" panose="020F0502020204030204" pitchFamily="34" charset="0"/>
            </a:endParaRPr>
          </a:p>
          <a:p>
            <a:pPr marL="17463" lvl="0" indent="0"/>
            <a:endParaRPr lang="en-US" sz="2400" dirty="0">
              <a:latin typeface="Calibri" panose="020F0502020204030204" pitchFamily="34" charset="0"/>
              <a:cs typeface="Calibri" panose="020F0502020204030204" pitchFamily="34" charset="0"/>
            </a:endParaRPr>
          </a:p>
          <a:p>
            <a:pPr marL="17463" lvl="0" indent="0">
              <a:buNone/>
            </a:pPr>
            <a:r>
              <a:rPr lang="en-US" sz="2400" dirty="0">
                <a:latin typeface="Calibri" panose="020F0502020204030204" pitchFamily="34" charset="0"/>
                <a:cs typeface="Calibri" panose="020F0502020204030204" pitchFamily="34" charset="0"/>
              </a:rPr>
              <a:t>At Oxfam and </a:t>
            </a:r>
            <a:r>
              <a:rPr lang="en-US" sz="2400" dirty="0" err="1">
                <a:latin typeface="Calibri" panose="020F0502020204030204" pitchFamily="34" charset="0"/>
                <a:cs typeface="Calibri" panose="020F0502020204030204" pitchFamily="34" charset="0"/>
              </a:rPr>
              <a:t>Trias</a:t>
            </a:r>
            <a:r>
              <a:rPr lang="en-US" sz="2400" dirty="0">
                <a:latin typeface="Calibri" panose="020F0502020204030204" pitchFamily="34" charset="0"/>
                <a:cs typeface="Calibri" panose="020F0502020204030204" pitchFamily="34" charset="0"/>
              </a:rPr>
              <a:t> Belgium:</a:t>
            </a:r>
          </a:p>
          <a:p>
            <a:pPr marL="17463" lvl="0" indent="0"/>
            <a:endParaRPr lang="en-US" sz="2400" dirty="0">
              <a:latin typeface="Calibri" panose="020F0502020204030204" pitchFamily="34" charset="0"/>
              <a:cs typeface="Calibri" panose="020F0502020204030204" pitchFamily="34" charset="0"/>
            </a:endParaRPr>
          </a:p>
          <a:p>
            <a:pPr marL="17463" lvl="0" indent="0">
              <a:buNone/>
            </a:pPr>
            <a:r>
              <a:rPr lang="en-US" sz="2400" dirty="0">
                <a:solidFill>
                  <a:srgbClr val="FF0000"/>
                </a:solidFill>
                <a:latin typeface="Calibri" panose="020F0502020204030204" pitchFamily="34" charset="0"/>
                <a:cs typeface="Calibri" panose="020F0502020204030204" pitchFamily="34" charset="0"/>
              </a:rPr>
              <a:t>“We have a translation policy but no language policy.”</a:t>
            </a:r>
          </a:p>
        </p:txBody>
      </p:sp>
      <p:sp>
        <p:nvSpPr>
          <p:cNvPr id="3" name="Text Placeholder 2"/>
          <p:cNvSpPr>
            <a:spLocks noGrp="1"/>
          </p:cNvSpPr>
          <p:nvPr>
            <p:ph type="body" idx="11"/>
          </p:nvPr>
        </p:nvSpPr>
        <p:spPr/>
        <p:txBody>
          <a:bodyPr>
            <a:normAutofit/>
          </a:bodyPr>
          <a:lstStyle/>
          <a:p>
            <a:r>
              <a:rPr lang="en-US" dirty="0"/>
              <a:t>Where is translation policy?</a:t>
            </a:r>
          </a:p>
        </p:txBody>
      </p:sp>
      <p:pic>
        <p:nvPicPr>
          <p:cNvPr id="3074" name="Picture 2" descr="Wine TESSEUR | PostDoc Position | PhD in Translation Studies | Dublin City  University, Dublin | DCU | School of Applied Language and Intercultural  Studies">
            <a:extLst>
              <a:ext uri="{FF2B5EF4-FFF2-40B4-BE49-F238E27FC236}">
                <a16:creationId xmlns:a16="http://schemas.microsoft.com/office/drawing/2014/main" id="{D713B273-B3AC-0448-84C7-8896AB687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5356" y="2194198"/>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ine Tesseur (@WineTesseur) / Twitter">
            <a:extLst>
              <a:ext uri="{FF2B5EF4-FFF2-40B4-BE49-F238E27FC236}">
                <a16:creationId xmlns:a16="http://schemas.microsoft.com/office/drawing/2014/main" id="{B9F038F8-DCAD-E242-B4DB-7D4FDFE03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2296" y="2214786"/>
            <a:ext cx="1891274" cy="283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1250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2801" y="2267744"/>
            <a:ext cx="9494981" cy="6120680"/>
          </a:xfrm>
        </p:spPr>
        <p:txBody>
          <a:bodyPr numCol="1">
            <a:normAutofit/>
          </a:bodyPr>
          <a:lstStyle/>
          <a:p>
            <a:pPr lvl="0"/>
            <a:endParaRPr lang="en-US" sz="3200" dirty="0"/>
          </a:p>
          <a:p>
            <a:pPr marL="17463" lvl="0" indent="0">
              <a:buNone/>
            </a:pPr>
            <a:r>
              <a:rPr lang="en-US" dirty="0">
                <a:latin typeface="Calibri" panose="020F0502020204030204" pitchFamily="34" charset="0"/>
                <a:cs typeface="Calibri" panose="020F0502020204030204" pitchFamily="34" charset="0"/>
              </a:rPr>
              <a:t>Habermas: The citizen has a right to participation in public space, to “feel they are co-authors of the laws”: </a:t>
            </a:r>
          </a:p>
          <a:p>
            <a:pPr marL="17463" lvl="0" indent="0"/>
            <a:endParaRPr lang="en-US" dirty="0">
              <a:latin typeface="Calibri" panose="020F0502020204030204" pitchFamily="34" charset="0"/>
              <a:cs typeface="Calibri" panose="020F0502020204030204" pitchFamily="34" charset="0"/>
            </a:endParaRPr>
          </a:p>
          <a:p>
            <a:pPr marL="474663" lvl="0" indent="-457200">
              <a:buFontTx/>
              <a:buChar char="-"/>
            </a:pPr>
            <a:r>
              <a:rPr lang="en-US" dirty="0">
                <a:latin typeface="Calibri" panose="020F0502020204030204" pitchFamily="34" charset="0"/>
                <a:cs typeface="Calibri" panose="020F0502020204030204" pitchFamily="34" charset="0"/>
              </a:rPr>
              <a:t>Right to cultural practices that do not reduce public space </a:t>
            </a:r>
          </a:p>
          <a:p>
            <a:pPr marL="474663" lvl="0" indent="-457200">
              <a:buFontTx/>
              <a:buChar char="-"/>
            </a:pPr>
            <a:r>
              <a:rPr lang="en-US" dirty="0">
                <a:latin typeface="Calibri" panose="020F0502020204030204" pitchFamily="34" charset="0"/>
                <a:cs typeface="Calibri" panose="020F0502020204030204" pitchFamily="34" charset="0"/>
              </a:rPr>
              <a:t>Right to pay to the state and receive services from the state </a:t>
            </a:r>
          </a:p>
          <a:p>
            <a:pPr marL="474663" lvl="0" indent="-457200">
              <a:buFontTx/>
              <a:buChar char="-"/>
            </a:pPr>
            <a:r>
              <a:rPr lang="en-US" dirty="0">
                <a:solidFill>
                  <a:srgbClr val="FF0000"/>
                </a:solidFill>
                <a:latin typeface="Calibri" panose="020F0502020204030204" pitchFamily="34" charset="0"/>
                <a:cs typeface="Calibri" panose="020F0502020204030204" pitchFamily="34" charset="0"/>
              </a:rPr>
              <a:t>No right to have their language used by the state </a:t>
            </a:r>
          </a:p>
          <a:p>
            <a:pPr marL="17463" indent="0"/>
            <a:endParaRPr lang="en-US" dirty="0">
              <a:latin typeface="Calibri" panose="020F0502020204030204" pitchFamily="34" charset="0"/>
              <a:cs typeface="Calibri" panose="020F0502020204030204" pitchFamily="34" charset="0"/>
            </a:endParaRPr>
          </a:p>
          <a:p>
            <a:pPr marL="17463" indent="0">
              <a:buNone/>
            </a:pPr>
            <a:r>
              <a:rPr lang="en-US" dirty="0">
                <a:latin typeface="Calibri" panose="020F0502020204030204" pitchFamily="34" charset="0"/>
                <a:cs typeface="Calibri" panose="020F0502020204030204" pitchFamily="34" charset="0"/>
              </a:rPr>
              <a:t>More than 7,100 languages in the world. The cost of providing a service cannot be more than the value of the service. </a:t>
            </a:r>
          </a:p>
          <a:p>
            <a:pPr marL="17463" lvl="0" indent="0"/>
            <a:endParaRPr lang="en-US" sz="3200" dirty="0">
              <a:latin typeface="Calibri" panose="020F0502020204030204" pitchFamily="34" charset="0"/>
              <a:cs typeface="Calibri" panose="020F0502020204030204" pitchFamily="34" charset="0"/>
            </a:endParaRPr>
          </a:p>
          <a:p>
            <a:pPr marL="17463" lvl="0" indent="0"/>
            <a:endParaRPr lang="en-US" sz="32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1"/>
          </p:nvPr>
        </p:nvSpPr>
        <p:spPr/>
        <p:txBody>
          <a:bodyPr>
            <a:normAutofit/>
          </a:bodyPr>
          <a:lstStyle/>
          <a:p>
            <a:r>
              <a:rPr lang="en-US" dirty="0"/>
              <a:t>What do we have a right to?</a:t>
            </a:r>
          </a:p>
        </p:txBody>
      </p:sp>
      <p:pic>
        <p:nvPicPr>
          <p:cNvPr id="4098" name="Picture 2" descr="ユルゲン・ハーバーマス - Wikipedia">
            <a:extLst>
              <a:ext uri="{FF2B5EF4-FFF2-40B4-BE49-F238E27FC236}">
                <a16:creationId xmlns:a16="http://schemas.microsoft.com/office/drawing/2014/main" id="{CA0ECBA7-64A2-E246-8871-3E97FA91E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2296" y="2195736"/>
            <a:ext cx="4680520" cy="3114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310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2802" y="2267744"/>
            <a:ext cx="10483550" cy="6120680"/>
          </a:xfrm>
        </p:spPr>
        <p:txBody>
          <a:bodyPr>
            <a:normAutofit/>
          </a:bodyPr>
          <a:lstStyle/>
          <a:p>
            <a:pPr marL="0" indent="0">
              <a:buNone/>
            </a:pPr>
            <a:r>
              <a:rPr lang="en-US" sz="3200" dirty="0">
                <a:latin typeface="Universa LTD"/>
                <a:cs typeface="Universa LTD"/>
              </a:rPr>
              <a:t>	</a:t>
            </a:r>
          </a:p>
          <a:p>
            <a:pPr>
              <a:buFont typeface="Wingdings" pitchFamily="2" charset="2"/>
              <a:buNone/>
            </a:pPr>
            <a:r>
              <a:rPr lang="en-US" altLang="ja-JP" sz="3200" dirty="0">
                <a:latin typeface="Universa LTD"/>
                <a:cs typeface="Universa LTD"/>
              </a:rPr>
              <a:t>	</a:t>
            </a:r>
            <a:r>
              <a:rPr lang="en-US" altLang="ja-JP" dirty="0">
                <a:latin typeface="+mn-lt"/>
                <a:cs typeface="Universa LTD"/>
              </a:rPr>
              <a:t>1950s: European immigration</a:t>
            </a:r>
          </a:p>
          <a:p>
            <a:pPr>
              <a:buFont typeface="Wingdings" pitchFamily="2" charset="2"/>
              <a:buNone/>
            </a:pPr>
            <a:r>
              <a:rPr lang="en-US" altLang="ja-JP" dirty="0">
                <a:latin typeface="+mn-lt"/>
                <a:cs typeface="Universa LTD"/>
              </a:rPr>
              <a:t>	1973: Free telephone interpreting</a:t>
            </a:r>
          </a:p>
          <a:p>
            <a:pPr>
              <a:buFont typeface="Wingdings" pitchFamily="2" charset="2"/>
              <a:buNone/>
            </a:pPr>
            <a:r>
              <a:rPr lang="en-US" altLang="ja-JP" dirty="0">
                <a:latin typeface="+mn-lt"/>
                <a:cs typeface="Universa LTD"/>
              </a:rPr>
              <a:t>	1975: Henderson Report: Language problems as a cause of poverty. (cf. Gentile 2018)</a:t>
            </a:r>
          </a:p>
          <a:p>
            <a:pPr>
              <a:buFont typeface="Wingdings" pitchFamily="2" charset="2"/>
              <a:buNone/>
            </a:pPr>
            <a:r>
              <a:rPr lang="en-US" altLang="ja-JP" dirty="0">
                <a:latin typeface="+mn-lt"/>
                <a:cs typeface="Universa LTD"/>
              </a:rPr>
              <a:t>	1977: National Accreditation Authority for Translators and Interpreters 1987: National Language Policy: </a:t>
            </a:r>
          </a:p>
          <a:p>
            <a:pPr>
              <a:buFont typeface="Wingdings" pitchFamily="2" charset="2"/>
              <a:buNone/>
            </a:pPr>
            <a:endParaRPr lang="en-US" altLang="ja-JP" dirty="0">
              <a:latin typeface="+mn-lt"/>
              <a:cs typeface="Universa LTD"/>
            </a:endParaRPr>
          </a:p>
          <a:p>
            <a:pPr>
              <a:buFont typeface="Wingdings" pitchFamily="2" charset="2"/>
              <a:buNone/>
            </a:pPr>
            <a:r>
              <a:rPr lang="en-US" altLang="ja-JP" dirty="0">
                <a:latin typeface="+mn-lt"/>
                <a:cs typeface="Universa LTD"/>
              </a:rPr>
              <a:t>	“Interpreting and translating ought to be regarded as </a:t>
            </a:r>
            <a:r>
              <a:rPr lang="en-US" altLang="ja-JP" i="1" dirty="0">
                <a:latin typeface="+mn-lt"/>
                <a:cs typeface="Universa LTD"/>
              </a:rPr>
              <a:t>an aspect of service provision in Australia</a:t>
            </a:r>
            <a:r>
              <a:rPr lang="en-US" altLang="ja-JP" dirty="0">
                <a:latin typeface="+mn-lt"/>
                <a:cs typeface="Universa LTD"/>
              </a:rPr>
              <a:t> rather than a welfarist program for the disadvantaged” (LoBianco 1987) </a:t>
            </a:r>
          </a:p>
        </p:txBody>
      </p:sp>
      <p:sp>
        <p:nvSpPr>
          <p:cNvPr id="3" name="Text Placeholder 2"/>
          <p:cNvSpPr>
            <a:spLocks noGrp="1"/>
          </p:cNvSpPr>
          <p:nvPr>
            <p:ph type="body" idx="11"/>
          </p:nvPr>
        </p:nvSpPr>
        <p:spPr/>
        <p:txBody>
          <a:bodyPr/>
          <a:lstStyle/>
          <a:p>
            <a:r>
              <a:rPr lang="en-US" dirty="0"/>
              <a:t>Translation policy without language policy</a:t>
            </a:r>
          </a:p>
        </p:txBody>
      </p:sp>
      <p:pic>
        <p:nvPicPr>
          <p:cNvPr id="1026" name="Picture 2" descr="Not) lost in translation: Arts PhD student Adolfo Gentile explores the  establishment of an Australian institution - School of Languages,  Literatures, Cultures &amp; Linguistics">
            <a:extLst>
              <a:ext uri="{FF2B5EF4-FFF2-40B4-BE49-F238E27FC236}">
                <a16:creationId xmlns:a16="http://schemas.microsoft.com/office/drawing/2014/main" id="{8DEAF329-D562-7340-B53D-A6545DC83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0448" y="2195736"/>
            <a:ext cx="28829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seph Lo Bianco « The International Research Foundation for English  Language Education">
            <a:extLst>
              <a:ext uri="{FF2B5EF4-FFF2-40B4-BE49-F238E27FC236}">
                <a16:creationId xmlns:a16="http://schemas.microsoft.com/office/drawing/2014/main" id="{3F0F2E5A-4B6A-F041-B319-11B9D5127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0448" y="5238874"/>
            <a:ext cx="2932176"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7531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2801" y="2267744"/>
            <a:ext cx="9763471" cy="6120680"/>
          </a:xfrm>
        </p:spPr>
        <p:txBody>
          <a:bodyPr numCol="1">
            <a:normAutofit/>
          </a:bodyPr>
          <a:lstStyle/>
          <a:p>
            <a:pPr lvl="0"/>
            <a:endParaRPr lang="en-US" sz="3200" dirty="0"/>
          </a:p>
          <a:p>
            <a:pPr marL="17463" lvl="0" indent="0"/>
            <a:endParaRPr lang="en-US" sz="3200" dirty="0">
              <a:latin typeface="Calibri" panose="020F0502020204030204" pitchFamily="34" charset="0"/>
              <a:cs typeface="Calibri" panose="020F0502020204030204" pitchFamily="34" charset="0"/>
            </a:endParaRPr>
          </a:p>
          <a:p>
            <a:pPr marL="17463" lvl="0" indent="0"/>
            <a:endParaRPr lang="en-US" sz="32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1"/>
          </p:nvPr>
        </p:nvSpPr>
        <p:spPr/>
        <p:txBody>
          <a:bodyPr>
            <a:normAutofit/>
          </a:bodyPr>
          <a:lstStyle/>
          <a:p>
            <a:r>
              <a:rPr lang="en-US" dirty="0"/>
              <a:t>Short-term vs. long-term translation costs</a:t>
            </a:r>
          </a:p>
        </p:txBody>
      </p:sp>
      <p:pic>
        <p:nvPicPr>
          <p:cNvPr id="4" name="Picture 3">
            <a:extLst>
              <a:ext uri="{FF2B5EF4-FFF2-40B4-BE49-F238E27FC236}">
                <a16:creationId xmlns:a16="http://schemas.microsoft.com/office/drawing/2014/main" id="{E5ABD985-BDF2-B040-A61B-3F858E7BB706}"/>
              </a:ext>
            </a:extLst>
          </p:cNvPr>
          <p:cNvPicPr>
            <a:picLocks noChangeAspect="1"/>
          </p:cNvPicPr>
          <p:nvPr/>
        </p:nvPicPr>
        <p:blipFill>
          <a:blip r:embed="rId2"/>
          <a:stretch>
            <a:fillRect/>
          </a:stretch>
        </p:blipFill>
        <p:spPr>
          <a:xfrm>
            <a:off x="4887640" y="2787924"/>
            <a:ext cx="6793734" cy="4824536"/>
          </a:xfrm>
          <a:prstGeom prst="rect">
            <a:avLst/>
          </a:prstGeom>
        </p:spPr>
      </p:pic>
    </p:spTree>
    <p:extLst>
      <p:ext uri="{BB962C8B-B14F-4D97-AF65-F5344CB8AC3E}">
        <p14:creationId xmlns:p14="http://schemas.microsoft.com/office/powerpoint/2010/main" val="204765554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2802" y="2267744"/>
            <a:ext cx="14660014" cy="6120680"/>
          </a:xfrm>
        </p:spPr>
        <p:txBody>
          <a:bodyPr>
            <a:normAutofit/>
          </a:bodyPr>
          <a:lstStyle/>
          <a:p>
            <a:pPr marL="0" indent="0">
              <a:buNone/>
            </a:pPr>
            <a:r>
              <a:rPr lang="en-US" sz="3200" dirty="0">
                <a:latin typeface="Universa LTD"/>
                <a:cs typeface="Universa LTD"/>
              </a:rPr>
              <a:t>	</a:t>
            </a:r>
          </a:p>
          <a:p>
            <a:pPr>
              <a:buFont typeface="Wingdings" pitchFamily="2" charset="2"/>
              <a:buNone/>
            </a:pPr>
            <a:r>
              <a:rPr lang="en-US" altLang="ja-JP" sz="2400" dirty="0">
                <a:latin typeface="+mn-lt"/>
                <a:cs typeface="Universa LTD"/>
              </a:rPr>
              <a:t>Ozolins (2000, 2010): </a:t>
            </a:r>
          </a:p>
          <a:p>
            <a:pPr>
              <a:buFont typeface="Wingdings" pitchFamily="2" charset="2"/>
              <a:buNone/>
            </a:pPr>
            <a:endParaRPr lang="en-US" altLang="ja-JP" sz="2400" dirty="0">
              <a:latin typeface="+mn-lt"/>
              <a:cs typeface="Universa LTD"/>
            </a:endParaRPr>
          </a:p>
          <a:p>
            <a:pPr>
              <a:buFont typeface="Wingdings" pitchFamily="2" charset="2"/>
              <a:buNone/>
            </a:pPr>
            <a:r>
              <a:rPr lang="en-US" altLang="ja-JP" sz="2400" dirty="0">
                <a:latin typeface="+mn-lt"/>
                <a:cs typeface="Universa LTD"/>
              </a:rPr>
              <a:t>	no service </a:t>
            </a:r>
          </a:p>
          <a:p>
            <a:pPr>
              <a:buFont typeface="Wingdings" pitchFamily="2" charset="2"/>
              <a:buNone/>
            </a:pPr>
            <a:r>
              <a:rPr lang="en-US" altLang="ja-JP" sz="2400" dirty="0">
                <a:latin typeface="+mn-lt"/>
                <a:cs typeface="Universa LTD"/>
              </a:rPr>
              <a:t>	ad hoc services </a:t>
            </a:r>
          </a:p>
          <a:p>
            <a:pPr>
              <a:buFont typeface="Wingdings" pitchFamily="2" charset="2"/>
              <a:buNone/>
            </a:pPr>
            <a:r>
              <a:rPr lang="en-US" altLang="ja-JP" sz="2400" dirty="0">
                <a:latin typeface="+mn-lt"/>
                <a:cs typeface="Universa LTD"/>
              </a:rPr>
              <a:t>	generic language services (e.g. telephone interpreting)</a:t>
            </a:r>
          </a:p>
          <a:p>
            <a:pPr>
              <a:buFont typeface="Wingdings" pitchFamily="2" charset="2"/>
              <a:buNone/>
            </a:pPr>
            <a:r>
              <a:rPr lang="en-US" altLang="ja-JP" sz="2400" dirty="0">
                <a:latin typeface="+mn-lt"/>
                <a:cs typeface="Universa LTD"/>
              </a:rPr>
              <a:t>	“comprehensiveness” </a:t>
            </a:r>
          </a:p>
          <a:p>
            <a:pPr>
              <a:buFont typeface="Wingdings" pitchFamily="2" charset="2"/>
              <a:buNone/>
            </a:pPr>
            <a:endParaRPr lang="en-US" altLang="ja-JP" sz="3200" dirty="0">
              <a:latin typeface="Universa LTD"/>
              <a:cs typeface="Universa LTD"/>
            </a:endParaRPr>
          </a:p>
          <a:p>
            <a:pPr>
              <a:buFont typeface="Wingdings" pitchFamily="2" charset="2"/>
              <a:buNone/>
            </a:pPr>
            <a:endParaRPr lang="en-US" altLang="ja-JP" sz="3200" dirty="0">
              <a:latin typeface="Universa LTD"/>
              <a:cs typeface="Universa LTD"/>
            </a:endParaRPr>
          </a:p>
        </p:txBody>
      </p:sp>
      <p:sp>
        <p:nvSpPr>
          <p:cNvPr id="3" name="Text Placeholder 2"/>
          <p:cNvSpPr>
            <a:spLocks noGrp="1"/>
          </p:cNvSpPr>
          <p:nvPr>
            <p:ph type="body" idx="11"/>
          </p:nvPr>
        </p:nvSpPr>
        <p:spPr/>
        <p:txBody>
          <a:bodyPr/>
          <a:lstStyle/>
          <a:p>
            <a:r>
              <a:rPr lang="en-US" dirty="0"/>
              <a:t>Does everything have to be in a policy?</a:t>
            </a:r>
          </a:p>
        </p:txBody>
      </p:sp>
      <p:pic>
        <p:nvPicPr>
          <p:cNvPr id="6" name="Picture 4" descr="Profiles">
            <a:extLst>
              <a:ext uri="{FF2B5EF4-FFF2-40B4-BE49-F238E27FC236}">
                <a16:creationId xmlns:a16="http://schemas.microsoft.com/office/drawing/2014/main" id="{39F9E4BF-0A43-5442-AAFA-83CD5C9F6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4504" y="2267744"/>
            <a:ext cx="2064229"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7388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2802" y="2267744"/>
            <a:ext cx="14660014" cy="6120680"/>
          </a:xfrm>
        </p:spPr>
        <p:txBody>
          <a:bodyPr>
            <a:normAutofit/>
          </a:bodyPr>
          <a:lstStyle/>
          <a:p>
            <a:r>
              <a:rPr lang="en-US" sz="3200" dirty="0">
                <a:latin typeface="Universa LTD"/>
                <a:cs typeface="Universa LTD"/>
              </a:rPr>
              <a:t>	</a:t>
            </a:r>
          </a:p>
          <a:p>
            <a:pPr>
              <a:buFont typeface="Wingdings" pitchFamily="2" charset="2"/>
              <a:buNone/>
            </a:pPr>
            <a:endParaRPr lang="en-US" altLang="ja-JP" sz="3200" dirty="0">
              <a:latin typeface="Universa LTD"/>
              <a:cs typeface="Universa LTD"/>
            </a:endParaRPr>
          </a:p>
        </p:txBody>
      </p:sp>
      <p:sp>
        <p:nvSpPr>
          <p:cNvPr id="3" name="Text Placeholder 2"/>
          <p:cNvSpPr>
            <a:spLocks noGrp="1"/>
          </p:cNvSpPr>
          <p:nvPr>
            <p:ph type="body" idx="11"/>
          </p:nvPr>
        </p:nvSpPr>
        <p:spPr/>
        <p:txBody>
          <a:bodyPr/>
          <a:lstStyle/>
          <a:p>
            <a:r>
              <a:rPr lang="en-US" altLang="ja-JP" sz="3200" dirty="0">
                <a:latin typeface="Universa LTD"/>
                <a:cs typeface="Universa LTD"/>
              </a:rPr>
              <a:t>OMPD policy maturity model (O’Brien and </a:t>
            </a:r>
            <a:r>
              <a:rPr lang="en-US" altLang="ja-JP" sz="3200" dirty="0" err="1">
                <a:latin typeface="Universa LTD"/>
                <a:cs typeface="Universa LTD"/>
              </a:rPr>
              <a:t>Cadwell</a:t>
            </a:r>
            <a:r>
              <a:rPr lang="en-US" altLang="ja-JP" sz="3200" dirty="0">
                <a:latin typeface="Universa LTD"/>
                <a:cs typeface="Universa LTD"/>
              </a:rPr>
              <a:t> 2022)</a:t>
            </a:r>
            <a:endParaRPr lang="en-US" dirty="0"/>
          </a:p>
        </p:txBody>
      </p:sp>
      <p:pic>
        <p:nvPicPr>
          <p:cNvPr id="4" name="Picture 3">
            <a:extLst>
              <a:ext uri="{FF2B5EF4-FFF2-40B4-BE49-F238E27FC236}">
                <a16:creationId xmlns:a16="http://schemas.microsoft.com/office/drawing/2014/main" id="{E34241D3-94E6-874F-9B2A-2B01E9D55709}"/>
              </a:ext>
            </a:extLst>
          </p:cNvPr>
          <p:cNvPicPr>
            <a:picLocks noChangeAspect="1"/>
          </p:cNvPicPr>
          <p:nvPr/>
        </p:nvPicPr>
        <p:blipFill>
          <a:blip r:embed="rId2"/>
          <a:stretch>
            <a:fillRect/>
          </a:stretch>
        </p:blipFill>
        <p:spPr>
          <a:xfrm>
            <a:off x="783184" y="2375756"/>
            <a:ext cx="14692010" cy="5904656"/>
          </a:xfrm>
          <a:prstGeom prst="rect">
            <a:avLst/>
          </a:prstGeom>
        </p:spPr>
      </p:pic>
    </p:spTree>
    <p:extLst>
      <p:ext uri="{BB962C8B-B14F-4D97-AF65-F5344CB8AC3E}">
        <p14:creationId xmlns:p14="http://schemas.microsoft.com/office/powerpoint/2010/main" val="7964162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2801" y="2267744"/>
            <a:ext cx="9763471" cy="6120680"/>
          </a:xfrm>
        </p:spPr>
        <p:txBody>
          <a:bodyPr numCol="1">
            <a:normAutofit/>
          </a:bodyPr>
          <a:lstStyle/>
          <a:p>
            <a:pPr lvl="0"/>
            <a:endParaRPr lang="en-US" sz="3200" dirty="0"/>
          </a:p>
          <a:p>
            <a:pPr marL="17463" lvl="0" indent="0"/>
            <a:endParaRPr lang="en-US" sz="3200" dirty="0">
              <a:latin typeface="Calibri" panose="020F0502020204030204" pitchFamily="34" charset="0"/>
              <a:cs typeface="Calibri" panose="020F0502020204030204" pitchFamily="34" charset="0"/>
            </a:endParaRPr>
          </a:p>
          <a:p>
            <a:pPr marL="17463" lvl="0" indent="0"/>
            <a:endParaRPr lang="en-US" sz="32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1"/>
          </p:nvPr>
        </p:nvSpPr>
        <p:spPr/>
        <p:txBody>
          <a:bodyPr>
            <a:normAutofit/>
          </a:bodyPr>
          <a:lstStyle/>
          <a:p>
            <a:r>
              <a:rPr lang="en-US" dirty="0"/>
              <a:t>Multilingual communication policy in Victoria</a:t>
            </a:r>
          </a:p>
        </p:txBody>
      </p:sp>
      <p:pic>
        <p:nvPicPr>
          <p:cNvPr id="4" name="Picture 3">
            <a:extLst>
              <a:ext uri="{FF2B5EF4-FFF2-40B4-BE49-F238E27FC236}">
                <a16:creationId xmlns:a16="http://schemas.microsoft.com/office/drawing/2014/main" id="{76249D42-1F4C-9C48-8718-F2DFB0B92DE3}"/>
              </a:ext>
            </a:extLst>
          </p:cNvPr>
          <p:cNvPicPr>
            <a:picLocks noChangeAspect="1"/>
          </p:cNvPicPr>
          <p:nvPr/>
        </p:nvPicPr>
        <p:blipFill>
          <a:blip r:embed="rId2"/>
          <a:stretch>
            <a:fillRect/>
          </a:stretch>
        </p:blipFill>
        <p:spPr>
          <a:xfrm>
            <a:off x="3159448" y="2267744"/>
            <a:ext cx="9615016" cy="6081020"/>
          </a:xfrm>
          <a:prstGeom prst="rect">
            <a:avLst/>
          </a:prstGeom>
        </p:spPr>
      </p:pic>
      <p:sp>
        <p:nvSpPr>
          <p:cNvPr id="6" name="Rectangle 5">
            <a:extLst>
              <a:ext uri="{FF2B5EF4-FFF2-40B4-BE49-F238E27FC236}">
                <a16:creationId xmlns:a16="http://schemas.microsoft.com/office/drawing/2014/main" id="{E7152F8E-F3D6-854E-ADC5-1DE194660695}"/>
              </a:ext>
            </a:extLst>
          </p:cNvPr>
          <p:cNvSpPr/>
          <p:nvPr/>
        </p:nvSpPr>
        <p:spPr>
          <a:xfrm>
            <a:off x="2609518" y="6732240"/>
            <a:ext cx="10423535" cy="13681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6579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2802" y="2267744"/>
            <a:ext cx="7963270" cy="6120680"/>
          </a:xfrm>
        </p:spPr>
        <p:txBody>
          <a:bodyPr>
            <a:normAutofit/>
          </a:bodyPr>
          <a:lstStyle/>
          <a:p>
            <a:pPr marL="0" indent="0">
              <a:buNone/>
            </a:pPr>
            <a:endParaRPr lang="en-US" sz="2400" dirty="0">
              <a:latin typeface="Calibri" panose="020F0502020204030204" pitchFamily="34" charset="0"/>
              <a:cs typeface="Calibri" panose="020F0502020204030204" pitchFamily="34" charset="0"/>
            </a:endParaRPr>
          </a:p>
          <a:p>
            <a:pPr>
              <a:buFont typeface="Wingdings" pitchFamily="2" charset="2"/>
              <a:buNone/>
            </a:pPr>
            <a:r>
              <a:rPr lang="en-US" altLang="ja-JP" sz="2400" dirty="0">
                <a:latin typeface="Calibri" panose="020F0502020204030204" pitchFamily="34" charset="0"/>
                <a:cs typeface="Calibri" panose="020F0502020204030204" pitchFamily="34" charset="0"/>
              </a:rPr>
              <a:t>	</a:t>
            </a:r>
            <a:r>
              <a:rPr lang="en-US" altLang="ja-JP" sz="2800" dirty="0">
                <a:latin typeface="Calibri" panose="020F0502020204030204" pitchFamily="34" charset="0"/>
                <a:cs typeface="Calibri" panose="020F0502020204030204" pitchFamily="34" charset="0"/>
              </a:rPr>
              <a:t>Official translations were slow and error-prone</a:t>
            </a:r>
          </a:p>
          <a:p>
            <a:pPr>
              <a:buFont typeface="Wingdings" pitchFamily="2" charset="2"/>
              <a:buNone/>
            </a:pPr>
            <a:r>
              <a:rPr lang="en-US" altLang="ja-JP" sz="2800" dirty="0">
                <a:latin typeface="Calibri" panose="020F0502020204030204" pitchFamily="34" charset="0"/>
                <a:cs typeface="Calibri" panose="020F0502020204030204" pitchFamily="34" charset="0"/>
              </a:rPr>
              <a:t>	Move to re-narration by community leaders and medical staff. </a:t>
            </a:r>
          </a:p>
          <a:p>
            <a:pPr>
              <a:buFont typeface="Wingdings" pitchFamily="2" charset="2"/>
              <a:buNone/>
            </a:pPr>
            <a:r>
              <a:rPr lang="en-US" altLang="ja-JP" sz="2800" dirty="0">
                <a:latin typeface="Calibri" panose="020F0502020204030204" pitchFamily="34" charset="0"/>
                <a:cs typeface="Calibri" panose="020F0502020204030204" pitchFamily="34" charset="0"/>
              </a:rPr>
              <a:t>	Languages were selected by local language communities</a:t>
            </a:r>
          </a:p>
          <a:p>
            <a:pPr>
              <a:buFont typeface="Wingdings" pitchFamily="2" charset="2"/>
              <a:buNone/>
            </a:pPr>
            <a:r>
              <a:rPr lang="en-US" altLang="ja-JP" sz="2800" dirty="0">
                <a:latin typeface="Calibri" panose="020F0502020204030204" pitchFamily="34" charset="0"/>
                <a:cs typeface="Calibri" panose="020F0502020204030204" pitchFamily="34" charset="0"/>
              </a:rPr>
              <a:t>	Decisions about practice were moved from policy to practice </a:t>
            </a:r>
          </a:p>
        </p:txBody>
      </p:sp>
      <p:sp>
        <p:nvSpPr>
          <p:cNvPr id="3" name="Text Placeholder 2"/>
          <p:cNvSpPr>
            <a:spLocks noGrp="1"/>
          </p:cNvSpPr>
          <p:nvPr>
            <p:ph type="body" idx="11"/>
          </p:nvPr>
        </p:nvSpPr>
        <p:spPr/>
        <p:txBody>
          <a:bodyPr/>
          <a:lstStyle/>
          <a:p>
            <a:r>
              <a:rPr lang="en-US" dirty="0"/>
              <a:t>What  we learned from COVID </a:t>
            </a:r>
          </a:p>
        </p:txBody>
      </p:sp>
      <p:pic>
        <p:nvPicPr>
          <p:cNvPr id="4" name="Picture 3">
            <a:extLst>
              <a:ext uri="{FF2B5EF4-FFF2-40B4-BE49-F238E27FC236}">
                <a16:creationId xmlns:a16="http://schemas.microsoft.com/office/drawing/2014/main" id="{ECC25AD2-E949-D34A-AFA5-373F5E812752}"/>
              </a:ext>
            </a:extLst>
          </p:cNvPr>
          <p:cNvPicPr>
            <a:picLocks noChangeAspect="1"/>
          </p:cNvPicPr>
          <p:nvPr/>
        </p:nvPicPr>
        <p:blipFill>
          <a:blip r:embed="rId2"/>
          <a:stretch>
            <a:fillRect/>
          </a:stretch>
        </p:blipFill>
        <p:spPr>
          <a:xfrm>
            <a:off x="8952960" y="2267744"/>
            <a:ext cx="6474710" cy="5328592"/>
          </a:xfrm>
          <a:prstGeom prst="rect">
            <a:avLst/>
          </a:prstGeom>
        </p:spPr>
      </p:pic>
    </p:spTree>
    <p:extLst>
      <p:ext uri="{BB962C8B-B14F-4D97-AF65-F5344CB8AC3E}">
        <p14:creationId xmlns:p14="http://schemas.microsoft.com/office/powerpoint/2010/main" val="32097229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2801" y="2267744"/>
            <a:ext cx="12236449" cy="6120680"/>
          </a:xfrm>
        </p:spPr>
        <p:txBody>
          <a:bodyPr numCol="1">
            <a:normAutofit/>
          </a:bodyPr>
          <a:lstStyle/>
          <a:p>
            <a:pPr marL="0" lvl="0" indent="0">
              <a:buNone/>
            </a:pPr>
            <a:endParaRPr lang="en-US" sz="3200" dirty="0">
              <a:latin typeface="Times New Roman" panose="02020603050405020304" pitchFamily="18" charset="0"/>
              <a:cs typeface="Times New Roman" panose="02020603050405020304" pitchFamily="18" charset="0"/>
            </a:endParaRPr>
          </a:p>
          <a:p>
            <a:pPr marL="17463" lvl="0" indent="0">
              <a:buNone/>
            </a:pPr>
            <a:r>
              <a:rPr lang="en-US" sz="4800" i="1" dirty="0">
                <a:latin typeface="Times New Roman" panose="02020603050405020304" pitchFamily="18" charset="0"/>
                <a:cs typeface="Times New Roman" panose="02020603050405020304" pitchFamily="18" charset="0"/>
              </a:rPr>
              <a:t>If you want to work for governments…</a:t>
            </a:r>
          </a:p>
          <a:p>
            <a:pPr marL="17463" lvl="0" indent="0">
              <a:buNone/>
            </a:pPr>
            <a:r>
              <a:rPr lang="en-US" sz="4800" i="1" dirty="0">
                <a:latin typeface="Times New Roman" panose="02020603050405020304" pitchFamily="18" charset="0"/>
                <a:cs typeface="Times New Roman" panose="02020603050405020304" pitchFamily="18" charset="0"/>
              </a:rPr>
              <a:t>… you have to talk the talk of policies. </a:t>
            </a:r>
          </a:p>
          <a:p>
            <a:pPr marL="0" lvl="0" indent="0">
              <a:buNone/>
            </a:pPr>
            <a:endParaRPr lang="en-US" sz="4800" dirty="0">
              <a:latin typeface="Times New Roman" panose="02020603050405020304" pitchFamily="18" charset="0"/>
              <a:cs typeface="Times New Roman" panose="02020603050405020304" pitchFamily="18" charset="0"/>
            </a:endParaRPr>
          </a:p>
          <a:p>
            <a:pPr marL="17463" lvl="0" indent="0">
              <a:buNone/>
            </a:pPr>
            <a:r>
              <a:rPr lang="en-US" sz="4800" i="1" dirty="0">
                <a:latin typeface="Times New Roman" panose="02020603050405020304" pitchFamily="18" charset="0"/>
                <a:cs typeface="Times New Roman" panose="02020603050405020304" pitchFamily="18" charset="0"/>
              </a:rPr>
              <a:t>If you want to talk about translation policies now…</a:t>
            </a:r>
          </a:p>
          <a:p>
            <a:pPr marL="17463" lvl="0" indent="0">
              <a:buNone/>
            </a:pPr>
            <a:r>
              <a:rPr lang="en-US" sz="4800" i="1" dirty="0">
                <a:latin typeface="Times New Roman" panose="02020603050405020304" pitchFamily="18" charset="0"/>
                <a:cs typeface="Times New Roman" panose="02020603050405020304" pitchFamily="18" charset="0"/>
              </a:rPr>
              <a:t>… you have to talk about AI.</a:t>
            </a:r>
          </a:p>
          <a:p>
            <a:pPr marL="0" lvl="0" indent="0">
              <a:buNone/>
            </a:pPr>
            <a:endParaRPr lang="en-US" sz="4400" i="1" dirty="0">
              <a:latin typeface="Times New Roman" panose="02020603050405020304" pitchFamily="18" charset="0"/>
              <a:cs typeface="Times New Roman" panose="02020603050405020304" pitchFamily="18" charset="0"/>
            </a:endParaRPr>
          </a:p>
          <a:p>
            <a:pPr marL="17463" lvl="0" indent="0">
              <a:buNone/>
            </a:pPr>
            <a:endParaRPr lang="en-US" sz="24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1"/>
          </p:nvPr>
        </p:nvSpPr>
        <p:spPr/>
        <p:txBody>
          <a:bodyPr>
            <a:normAutofit/>
          </a:bodyPr>
          <a:lstStyle/>
          <a:p>
            <a:r>
              <a:rPr lang="en-US" dirty="0">
                <a:latin typeface="+mn-lt"/>
              </a:rPr>
              <a:t>Two separate questions</a:t>
            </a:r>
          </a:p>
        </p:txBody>
      </p:sp>
    </p:spTree>
    <p:extLst>
      <p:ext uri="{BB962C8B-B14F-4D97-AF65-F5344CB8AC3E}">
        <p14:creationId xmlns:p14="http://schemas.microsoft.com/office/powerpoint/2010/main" val="20174366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2802" y="2267744"/>
            <a:ext cx="8611342" cy="6120680"/>
          </a:xfrm>
        </p:spPr>
        <p:txBody>
          <a:bodyPr>
            <a:normAutofit/>
          </a:bodyPr>
          <a:lstStyle/>
          <a:p>
            <a:pPr marL="0" lvl="0" indent="0">
              <a:buNone/>
            </a:pPr>
            <a:endParaRPr lang="en-AU" sz="3200" dirty="0"/>
          </a:p>
          <a:p>
            <a:pPr marL="0" lvl="0" indent="0">
              <a:buNone/>
            </a:pPr>
            <a:r>
              <a:rPr lang="en-AU" sz="2800" dirty="0">
                <a:latin typeface="Calibri" panose="020F0502020204030204" pitchFamily="34" charset="0"/>
                <a:cs typeface="Calibri" panose="020F0502020204030204" pitchFamily="34" charset="0"/>
              </a:rPr>
              <a:t>If the purpose is high-stakes, what are the risks of failure?</a:t>
            </a:r>
          </a:p>
          <a:p>
            <a:pPr marL="0" lvl="0" indent="0">
              <a:buNone/>
            </a:pPr>
            <a:r>
              <a:rPr lang="en-AU" sz="2800" dirty="0">
                <a:latin typeface="Calibri" panose="020F0502020204030204" pitchFamily="34" charset="0"/>
                <a:cs typeface="Calibri" panose="020F0502020204030204" pitchFamily="34" charset="0"/>
              </a:rPr>
              <a:t>For whom is that risk the greatest?</a:t>
            </a:r>
          </a:p>
          <a:p>
            <a:pPr marL="0" lvl="0" indent="0">
              <a:buNone/>
            </a:pPr>
            <a:r>
              <a:rPr lang="en-AU" sz="2800" dirty="0">
                <a:latin typeface="Calibri" panose="020F0502020204030204" pitchFamily="34" charset="0"/>
                <a:cs typeface="Calibri" panose="020F0502020204030204" pitchFamily="34" charset="0"/>
              </a:rPr>
              <a:t>What languages and discourses are most likely to affect those people? </a:t>
            </a:r>
          </a:p>
          <a:p>
            <a:pPr marL="0" lvl="0" indent="0">
              <a:buNone/>
            </a:pPr>
            <a:r>
              <a:rPr lang="en-AU" sz="2800" dirty="0">
                <a:latin typeface="Calibri" panose="020F0502020204030204" pitchFamily="34" charset="0"/>
                <a:cs typeface="Calibri" panose="020F0502020204030204" pitchFamily="34" charset="0"/>
              </a:rPr>
              <a:t>Which communication channels are most likely to reach those people?</a:t>
            </a:r>
          </a:p>
          <a:p>
            <a:pPr marL="0" lvl="0" indent="0">
              <a:buNone/>
            </a:pPr>
            <a:r>
              <a:rPr lang="en-AU" sz="2800" dirty="0">
                <a:latin typeface="Calibri" panose="020F0502020204030204" pitchFamily="34" charset="0"/>
                <a:cs typeface="Calibri" panose="020F0502020204030204" pitchFamily="34" charset="0"/>
              </a:rPr>
              <a:t>What material and financial resources are available? </a:t>
            </a:r>
          </a:p>
          <a:p>
            <a:pPr marL="0" lvl="0" indent="0">
              <a:buNone/>
            </a:pPr>
            <a:r>
              <a:rPr lang="en-AU" sz="2800" dirty="0">
                <a:latin typeface="Calibri" panose="020F0502020204030204" pitchFamily="34" charset="0"/>
                <a:cs typeface="Calibri" panose="020F0502020204030204" pitchFamily="34" charset="0"/>
              </a:rPr>
              <a:t>How much time is available? </a:t>
            </a:r>
          </a:p>
          <a:p>
            <a:pPr marL="0" lvl="0" indent="0">
              <a:buNone/>
            </a:pPr>
            <a:r>
              <a:rPr lang="en-AU" sz="2800" dirty="0">
                <a:latin typeface="Calibri" panose="020F0502020204030204" pitchFamily="34" charset="0"/>
                <a:cs typeface="Calibri" panose="020F0502020204030204" pitchFamily="34" charset="0"/>
              </a:rPr>
              <a:t>What combinations of resources and time are possible?</a:t>
            </a:r>
          </a:p>
        </p:txBody>
      </p:sp>
      <p:sp>
        <p:nvSpPr>
          <p:cNvPr id="3" name="Text Placeholder 2"/>
          <p:cNvSpPr>
            <a:spLocks noGrp="1"/>
          </p:cNvSpPr>
          <p:nvPr>
            <p:ph type="body" idx="11"/>
          </p:nvPr>
        </p:nvSpPr>
        <p:spPr/>
        <p:txBody>
          <a:bodyPr>
            <a:normAutofit/>
          </a:bodyPr>
          <a:lstStyle/>
          <a:p>
            <a:r>
              <a:rPr lang="en-US" dirty="0"/>
              <a:t>How to select languages:  triage (after Dominique-Jean </a:t>
            </a:r>
            <a:r>
              <a:rPr lang="en-US" dirty="0" err="1"/>
              <a:t>Larrey</a:t>
            </a:r>
            <a:r>
              <a:rPr lang="en-US" dirty="0"/>
              <a:t>)</a:t>
            </a:r>
          </a:p>
        </p:txBody>
      </p:sp>
      <p:pic>
        <p:nvPicPr>
          <p:cNvPr id="4" name="Picture 3">
            <a:extLst>
              <a:ext uri="{FF2B5EF4-FFF2-40B4-BE49-F238E27FC236}">
                <a16:creationId xmlns:a16="http://schemas.microsoft.com/office/drawing/2014/main" id="{B4F5FAB3-573D-2D4C-B21E-A939A626C9BE}"/>
              </a:ext>
            </a:extLst>
          </p:cNvPr>
          <p:cNvPicPr>
            <a:picLocks noChangeAspect="1"/>
          </p:cNvPicPr>
          <p:nvPr/>
        </p:nvPicPr>
        <p:blipFill>
          <a:blip r:embed="rId2"/>
          <a:stretch>
            <a:fillRect/>
          </a:stretch>
        </p:blipFill>
        <p:spPr>
          <a:xfrm>
            <a:off x="10376172" y="2176686"/>
            <a:ext cx="5118100" cy="4559300"/>
          </a:xfrm>
          <a:prstGeom prst="rect">
            <a:avLst/>
          </a:prstGeom>
        </p:spPr>
      </p:pic>
    </p:spTree>
    <p:extLst>
      <p:ext uri="{BB962C8B-B14F-4D97-AF65-F5344CB8AC3E}">
        <p14:creationId xmlns:p14="http://schemas.microsoft.com/office/powerpoint/2010/main" val="65650650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2802" y="2267744"/>
            <a:ext cx="8611342" cy="6120680"/>
          </a:xfrm>
        </p:spPr>
        <p:txBody>
          <a:bodyPr>
            <a:normAutofit fontScale="92500" lnSpcReduction="10000"/>
          </a:bodyPr>
          <a:lstStyle/>
          <a:p>
            <a:endParaRPr lang="en-US" sz="3200" dirty="0">
              <a:latin typeface="Universa LTD"/>
              <a:cs typeface="Universa LTD"/>
            </a:endParaRPr>
          </a:p>
          <a:p>
            <a:pPr marL="457200" lvl="0" indent="-457200">
              <a:buFont typeface="Wingdings" pitchFamily="2" charset="2"/>
              <a:buChar char="§"/>
            </a:pPr>
            <a:r>
              <a:rPr lang="en-AU" dirty="0">
                <a:effectLst/>
                <a:latin typeface="Calibri" panose="020F0502020204030204" pitchFamily="34" charset="0"/>
                <a:ea typeface="Times New Roman" panose="02020603050405020304" pitchFamily="18" charset="0"/>
                <a:cs typeface="Calibri" panose="020F0502020204030204" pitchFamily="34" charset="0"/>
              </a:rPr>
              <a:t>Raw machine translation</a:t>
            </a:r>
          </a:p>
          <a:p>
            <a:pPr marL="457200" lvl="0" indent="-457200">
              <a:buFont typeface="Wingdings" pitchFamily="2" charset="2"/>
              <a:buChar char="§"/>
            </a:pPr>
            <a:r>
              <a:rPr lang="en-AU" dirty="0">
                <a:effectLst/>
                <a:latin typeface="Calibri" panose="020F0502020204030204" pitchFamily="34" charset="0"/>
                <a:ea typeface="Times New Roman" panose="02020603050405020304" pitchFamily="18" charset="0"/>
                <a:cs typeface="Calibri" panose="020F0502020204030204" pitchFamily="34" charset="0"/>
              </a:rPr>
              <a:t>Light post-editing</a:t>
            </a:r>
          </a:p>
          <a:p>
            <a:pPr marL="457200" lvl="0" indent="-457200">
              <a:buFont typeface="Wingdings" pitchFamily="2" charset="2"/>
              <a:buChar char="§"/>
            </a:pPr>
            <a:r>
              <a:rPr lang="en-AU" dirty="0">
                <a:effectLst/>
                <a:latin typeface="Calibri" panose="020F0502020204030204" pitchFamily="34" charset="0"/>
                <a:ea typeface="Times New Roman" panose="02020603050405020304" pitchFamily="18" charset="0"/>
                <a:cs typeface="Calibri" panose="020F0502020204030204" pitchFamily="34" charset="0"/>
              </a:rPr>
              <a:t>Heavy post-editing</a:t>
            </a:r>
          </a:p>
          <a:p>
            <a:pPr marL="457200" lvl="0" indent="-457200">
              <a:buFont typeface="Wingdings" pitchFamily="2" charset="2"/>
              <a:buChar char="§"/>
            </a:pPr>
            <a:r>
              <a:rPr lang="en-AU" dirty="0">
                <a:effectLst/>
                <a:latin typeface="Calibri" panose="020F0502020204030204" pitchFamily="34" charset="0"/>
                <a:ea typeface="Times New Roman" panose="02020603050405020304" pitchFamily="18" charset="0"/>
                <a:cs typeface="Calibri" panose="020F0502020204030204" pitchFamily="34" charset="0"/>
              </a:rPr>
              <a:t>A translation memory suite</a:t>
            </a:r>
          </a:p>
          <a:p>
            <a:pPr marL="457200" lvl="0" indent="-457200">
              <a:buFont typeface="Wingdings" pitchFamily="2" charset="2"/>
              <a:buChar char="§"/>
            </a:pPr>
            <a:r>
              <a:rPr lang="en-AU" dirty="0">
                <a:effectLst/>
                <a:latin typeface="Calibri" panose="020F0502020204030204" pitchFamily="34" charset="0"/>
                <a:ea typeface="Times New Roman" panose="02020603050405020304" pitchFamily="18" charset="0"/>
                <a:cs typeface="Calibri" panose="020F0502020204030204" pitchFamily="34" charset="0"/>
              </a:rPr>
              <a:t>Fully human translation with no revision</a:t>
            </a:r>
          </a:p>
          <a:p>
            <a:pPr marL="457200" lvl="0" indent="-457200">
              <a:buFont typeface="Wingdings" pitchFamily="2" charset="2"/>
              <a:buChar char="§"/>
            </a:pPr>
            <a:r>
              <a:rPr lang="en-AU" dirty="0">
                <a:effectLst/>
                <a:latin typeface="Calibri" panose="020F0502020204030204" pitchFamily="34" charset="0"/>
                <a:ea typeface="Times New Roman" panose="02020603050405020304" pitchFamily="18" charset="0"/>
                <a:cs typeface="Calibri" panose="020F0502020204030204" pitchFamily="34" charset="0"/>
              </a:rPr>
              <a:t>Collaborative translation by a group of volunteers</a:t>
            </a:r>
          </a:p>
          <a:p>
            <a:pPr marL="457200" lvl="0" indent="-457200">
              <a:buFont typeface="Wingdings" pitchFamily="2" charset="2"/>
              <a:buChar char="§"/>
            </a:pPr>
            <a:r>
              <a:rPr lang="en-AU" dirty="0">
                <a:effectLst/>
                <a:latin typeface="Calibri" panose="020F0502020204030204" pitchFamily="34" charset="0"/>
                <a:ea typeface="Times New Roman" panose="02020603050405020304" pitchFamily="18" charset="0"/>
                <a:cs typeface="Calibri" panose="020F0502020204030204" pitchFamily="34" charset="0"/>
              </a:rPr>
              <a:t>Collaborative translation by a group of professionals from different areas of knowledge</a:t>
            </a:r>
          </a:p>
          <a:p>
            <a:pPr marL="457200" lvl="0" indent="-457200">
              <a:buFont typeface="Wingdings" pitchFamily="2" charset="2"/>
              <a:buChar char="§"/>
            </a:pPr>
            <a:r>
              <a:rPr lang="en-AU" dirty="0">
                <a:effectLst/>
                <a:latin typeface="Calibri" panose="020F0502020204030204" pitchFamily="34" charset="0"/>
                <a:ea typeface="Times New Roman" panose="02020603050405020304" pitchFamily="18" charset="0"/>
                <a:cs typeface="Calibri" panose="020F0502020204030204" pitchFamily="34" charset="0"/>
              </a:rPr>
              <a:t>Fully human translation with revision and review</a:t>
            </a:r>
          </a:p>
          <a:p>
            <a:pPr marL="457200" lvl="0" indent="-457200">
              <a:buFont typeface="Wingdings" pitchFamily="2" charset="2"/>
              <a:buChar char="§"/>
            </a:pPr>
            <a:r>
              <a:rPr lang="en-AU" dirty="0">
                <a:effectLst/>
                <a:latin typeface="Calibri" panose="020F0502020204030204" pitchFamily="34" charset="0"/>
                <a:ea typeface="Times New Roman" panose="02020603050405020304" pitchFamily="18" charset="0"/>
                <a:cs typeface="Calibri" panose="020F0502020204030204" pitchFamily="34" charset="0"/>
              </a:rPr>
              <a:t>Testing with a sample of end-users</a:t>
            </a:r>
          </a:p>
          <a:p>
            <a:pPr marL="457200" lvl="0" indent="-457200">
              <a:buFont typeface="Wingdings" pitchFamily="2" charset="2"/>
              <a:buChar char="§"/>
            </a:pPr>
            <a:r>
              <a:rPr lang="en-AU" dirty="0">
                <a:effectLst/>
                <a:latin typeface="Calibri" panose="020F0502020204030204" pitchFamily="34" charset="0"/>
                <a:ea typeface="Times New Roman" panose="02020603050405020304" pitchFamily="18" charset="0"/>
                <a:cs typeface="Calibri" panose="020F0502020204030204" pitchFamily="34" charset="0"/>
              </a:rPr>
              <a:t>Post-test revision and review </a:t>
            </a:r>
          </a:p>
          <a:p>
            <a:pPr marL="457200" lvl="0" indent="-457200">
              <a:buFont typeface="Wingdings" pitchFamily="2" charset="2"/>
              <a:buChar char="§"/>
            </a:pPr>
            <a:r>
              <a:rPr lang="en-AU" dirty="0">
                <a:latin typeface="Calibri" panose="020F0502020204030204" pitchFamily="34" charset="0"/>
                <a:ea typeface="Times New Roman" panose="02020603050405020304" pitchFamily="18" charset="0"/>
                <a:cs typeface="Calibri" panose="020F0502020204030204" pitchFamily="34" charset="0"/>
              </a:rPr>
              <a:t>Re-narration </a:t>
            </a:r>
            <a:endParaRPr lang="en-AU"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 Placeholder 2"/>
          <p:cNvSpPr>
            <a:spLocks noGrp="1"/>
          </p:cNvSpPr>
          <p:nvPr>
            <p:ph type="body" idx="11"/>
          </p:nvPr>
        </p:nvSpPr>
        <p:spPr/>
        <p:txBody>
          <a:bodyPr>
            <a:normAutofit/>
          </a:bodyPr>
          <a:lstStyle/>
          <a:p>
            <a:r>
              <a:rPr lang="en-US" dirty="0"/>
              <a:t>All workflows have their time and place</a:t>
            </a:r>
          </a:p>
        </p:txBody>
      </p:sp>
      <p:pic>
        <p:nvPicPr>
          <p:cNvPr id="4" name="Picture 3">
            <a:extLst>
              <a:ext uri="{FF2B5EF4-FFF2-40B4-BE49-F238E27FC236}">
                <a16:creationId xmlns:a16="http://schemas.microsoft.com/office/drawing/2014/main" id="{B4F5FAB3-573D-2D4C-B21E-A939A626C9BE}"/>
              </a:ext>
            </a:extLst>
          </p:cNvPr>
          <p:cNvPicPr>
            <a:picLocks noChangeAspect="1"/>
          </p:cNvPicPr>
          <p:nvPr/>
        </p:nvPicPr>
        <p:blipFill>
          <a:blip r:embed="rId2"/>
          <a:stretch>
            <a:fillRect/>
          </a:stretch>
        </p:blipFill>
        <p:spPr>
          <a:xfrm>
            <a:off x="10376172" y="2176686"/>
            <a:ext cx="5118100" cy="4559300"/>
          </a:xfrm>
          <a:prstGeom prst="rect">
            <a:avLst/>
          </a:prstGeom>
        </p:spPr>
      </p:pic>
    </p:spTree>
    <p:extLst>
      <p:ext uri="{BB962C8B-B14F-4D97-AF65-F5344CB8AC3E}">
        <p14:creationId xmlns:p14="http://schemas.microsoft.com/office/powerpoint/2010/main" val="96108368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1D0F7-9DE2-65EC-DD57-B15207F93F8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F6BE75-804A-58C6-5AEE-97EEE6AABC84}"/>
              </a:ext>
            </a:extLst>
          </p:cNvPr>
          <p:cNvSpPr>
            <a:spLocks noGrp="1"/>
          </p:cNvSpPr>
          <p:nvPr>
            <p:ph idx="1"/>
          </p:nvPr>
        </p:nvSpPr>
        <p:spPr>
          <a:xfrm>
            <a:off x="783184" y="2627784"/>
            <a:ext cx="9217024" cy="6120680"/>
          </a:xfrm>
        </p:spPr>
        <p:txBody>
          <a:bodyPr>
            <a:noAutofit/>
          </a:bodyPr>
          <a:lstStyle/>
          <a:p>
            <a:pPr marL="0" indent="0">
              <a:buNone/>
            </a:pPr>
            <a:endParaRPr lang="en-AU" sz="4400" i="1" dirty="0">
              <a:latin typeface="Times New Roman" panose="02020603050405020304" pitchFamily="18" charset="0"/>
              <a:cs typeface="Times New Roman" panose="02020603050405020304" pitchFamily="18" charset="0"/>
            </a:endParaRPr>
          </a:p>
          <a:p>
            <a:pPr marL="0" indent="0">
              <a:buNone/>
            </a:pPr>
            <a:r>
              <a:rPr lang="en-AU" sz="4400" i="1" dirty="0">
                <a:latin typeface="Times New Roman" panose="02020603050405020304" pitchFamily="18" charset="0"/>
                <a:cs typeface="Times New Roman" panose="02020603050405020304" pitchFamily="18" charset="0"/>
              </a:rPr>
              <a:t>Yes, if and when appropriate preparations have been made.  </a:t>
            </a:r>
          </a:p>
          <a:p>
            <a:pPr marL="0" indent="0">
              <a:buNone/>
            </a:pPr>
            <a:endParaRPr lang="en-AU" sz="4400" i="1" dirty="0">
              <a:effectLst/>
              <a:latin typeface="Times New Roman" panose="02020603050405020304" pitchFamily="18" charset="0"/>
              <a:cs typeface="Times New Roman" panose="02020603050405020304" pitchFamily="18" charset="0"/>
            </a:endParaRPr>
          </a:p>
          <a:p>
            <a:pPr marL="0" indent="0">
              <a:buNone/>
            </a:pPr>
            <a:endParaRPr lang="en-AU" sz="4400" i="1" dirty="0">
              <a:effectLst/>
              <a:latin typeface="Times New Roman" panose="02020603050405020304" pitchFamily="18" charset="0"/>
              <a:cs typeface="Times New Roman" panose="02020603050405020304" pitchFamily="18" charset="0"/>
            </a:endParaRPr>
          </a:p>
          <a:p>
            <a:pPr marL="0" indent="0">
              <a:buNone/>
            </a:pPr>
            <a:endParaRPr lang="en-GB" sz="4400" i="1" dirty="0">
              <a:solidFill>
                <a:schemeClr val="tx1"/>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66FB1184-8B30-2171-5F7B-A27DDF83A666}"/>
              </a:ext>
            </a:extLst>
          </p:cNvPr>
          <p:cNvSpPr>
            <a:spLocks noGrp="1"/>
          </p:cNvSpPr>
          <p:nvPr>
            <p:ph type="body" idx="11"/>
          </p:nvPr>
        </p:nvSpPr>
        <p:spPr/>
        <p:txBody>
          <a:bodyPr/>
          <a:lstStyle/>
          <a:p>
            <a:r>
              <a:rPr lang="en-US" dirty="0"/>
              <a:t>Should automation be used? </a:t>
            </a:r>
          </a:p>
        </p:txBody>
      </p:sp>
      <p:pic>
        <p:nvPicPr>
          <p:cNvPr id="4" name="Picture 3">
            <a:extLst>
              <a:ext uri="{FF2B5EF4-FFF2-40B4-BE49-F238E27FC236}">
                <a16:creationId xmlns:a16="http://schemas.microsoft.com/office/drawing/2014/main" id="{8D6AB027-C37E-2A7E-899E-2368F99F3435}"/>
              </a:ext>
            </a:extLst>
          </p:cNvPr>
          <p:cNvPicPr>
            <a:picLocks noChangeAspect="1"/>
          </p:cNvPicPr>
          <p:nvPr/>
        </p:nvPicPr>
        <p:blipFill>
          <a:blip r:embed="rId3"/>
          <a:stretch>
            <a:fillRect/>
          </a:stretch>
        </p:blipFill>
        <p:spPr>
          <a:xfrm>
            <a:off x="10504264" y="1547664"/>
            <a:ext cx="4717156" cy="6643588"/>
          </a:xfrm>
          <a:prstGeom prst="rect">
            <a:avLst/>
          </a:prstGeom>
        </p:spPr>
      </p:pic>
    </p:spTree>
    <p:extLst>
      <p:ext uri="{BB962C8B-B14F-4D97-AF65-F5344CB8AC3E}">
        <p14:creationId xmlns:p14="http://schemas.microsoft.com/office/powerpoint/2010/main" val="3765289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1"/>
          </p:nvPr>
        </p:nvSpPr>
        <p:spPr/>
        <p:txBody>
          <a:bodyPr/>
          <a:lstStyle/>
          <a:p>
            <a:r>
              <a:rPr lang="en-US" dirty="0"/>
              <a:t>Some basic preparations</a:t>
            </a:r>
          </a:p>
        </p:txBody>
      </p:sp>
      <p:sp>
        <p:nvSpPr>
          <p:cNvPr id="36" name="Right Arrow 4">
            <a:extLst>
              <a:ext uri="{FF2B5EF4-FFF2-40B4-BE49-F238E27FC236}">
                <a16:creationId xmlns:a16="http://schemas.microsoft.com/office/drawing/2014/main" id="{9E7A92AA-8765-22E7-C3EE-5600869C651A}"/>
              </a:ext>
            </a:extLst>
          </p:cNvPr>
          <p:cNvSpPr txBox="1"/>
          <p:nvPr/>
        </p:nvSpPr>
        <p:spPr>
          <a:xfrm>
            <a:off x="6163691" y="2554371"/>
            <a:ext cx="9868834" cy="10993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 tIns="5715" rIns="5715" bIns="5715" numCol="1" spcCol="1270" anchor="t" anchorCtr="0">
            <a:noAutofit/>
          </a:bodyPr>
          <a:lstStyle/>
          <a:p>
            <a:pPr marL="342900" lvl="1" indent="-342900" algn="l" defTabSz="400050">
              <a:lnSpc>
                <a:spcPct val="90000"/>
              </a:lnSpc>
              <a:spcBef>
                <a:spcPct val="0"/>
              </a:spcBef>
              <a:spcAft>
                <a:spcPct val="15000"/>
              </a:spcAft>
              <a:buFont typeface="Wingdings" pitchFamily="2" charset="2"/>
              <a:buChar char="§"/>
            </a:pPr>
            <a:r>
              <a:rPr lang="en-US" sz="2400" kern="1200" dirty="0"/>
              <a:t>Use </a:t>
            </a:r>
            <a:r>
              <a:rPr lang="en-US" sz="2400" kern="1200" dirty="0">
                <a:solidFill>
                  <a:srgbClr val="FF0000"/>
                </a:solidFill>
              </a:rPr>
              <a:t>controlled writing </a:t>
            </a:r>
            <a:r>
              <a:rPr lang="en-US" sz="2400" kern="1200" dirty="0"/>
              <a:t>to produce clear templates in English.</a:t>
            </a:r>
            <a:endParaRPr lang="en-GB" sz="2400" kern="1200" dirty="0"/>
          </a:p>
          <a:p>
            <a:pPr marL="342900" lvl="1" indent="-342900" algn="l" defTabSz="400050">
              <a:lnSpc>
                <a:spcPct val="90000"/>
              </a:lnSpc>
              <a:spcBef>
                <a:spcPct val="0"/>
              </a:spcBef>
              <a:spcAft>
                <a:spcPct val="15000"/>
              </a:spcAft>
              <a:buFont typeface="Wingdings" pitchFamily="2" charset="2"/>
              <a:buChar char="§"/>
            </a:pPr>
            <a:r>
              <a:rPr lang="en-GB" sz="2400" kern="1200" dirty="0"/>
              <a:t>Test machine translations in main languages.</a:t>
            </a:r>
          </a:p>
          <a:p>
            <a:pPr marL="342900" lvl="1" indent="-342900" algn="l" defTabSz="400050">
              <a:lnSpc>
                <a:spcPct val="90000"/>
              </a:lnSpc>
              <a:spcBef>
                <a:spcPct val="0"/>
              </a:spcBef>
              <a:spcAft>
                <a:spcPct val="15000"/>
              </a:spcAft>
              <a:buFont typeface="Wingdings" pitchFamily="2" charset="2"/>
              <a:buChar char="§"/>
            </a:pPr>
            <a:r>
              <a:rPr lang="en-GB" sz="2400" kern="1200" dirty="0"/>
              <a:t>Do </a:t>
            </a:r>
            <a:r>
              <a:rPr lang="en-GB" sz="2400" kern="1200" dirty="0">
                <a:solidFill>
                  <a:srgbClr val="FF0000"/>
                </a:solidFill>
              </a:rPr>
              <a:t>pre-editing</a:t>
            </a:r>
            <a:r>
              <a:rPr lang="en-GB" sz="2400" kern="1200" dirty="0"/>
              <a:t> in major languages.</a:t>
            </a:r>
          </a:p>
        </p:txBody>
      </p:sp>
      <p:grpSp>
        <p:nvGrpSpPr>
          <p:cNvPr id="8" name="Group 7">
            <a:extLst>
              <a:ext uri="{FF2B5EF4-FFF2-40B4-BE49-F238E27FC236}">
                <a16:creationId xmlns:a16="http://schemas.microsoft.com/office/drawing/2014/main" id="{E845F961-E194-B340-86DD-8A7A57BCE662}"/>
              </a:ext>
            </a:extLst>
          </p:cNvPr>
          <p:cNvGrpSpPr/>
          <p:nvPr/>
        </p:nvGrpSpPr>
        <p:grpSpPr>
          <a:xfrm>
            <a:off x="1179593" y="3834798"/>
            <a:ext cx="4780206" cy="1094938"/>
            <a:chOff x="507" y="395071"/>
            <a:chExt cx="2192416" cy="549997"/>
          </a:xfrm>
        </p:grpSpPr>
        <p:sp>
          <p:nvSpPr>
            <p:cNvPr id="33" name="Rounded Rectangle 32">
              <a:extLst>
                <a:ext uri="{FF2B5EF4-FFF2-40B4-BE49-F238E27FC236}">
                  <a16:creationId xmlns:a16="http://schemas.microsoft.com/office/drawing/2014/main" id="{C403C29A-76E8-9F3D-080F-162634355076}"/>
                </a:ext>
              </a:extLst>
            </p:cNvPr>
            <p:cNvSpPr/>
            <p:nvPr/>
          </p:nvSpPr>
          <p:spPr>
            <a:xfrm>
              <a:off x="507" y="395071"/>
              <a:ext cx="2192416" cy="54999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400"/>
            </a:p>
          </p:txBody>
        </p:sp>
        <p:sp>
          <p:nvSpPr>
            <p:cNvPr id="34" name="Rounded Rectangle 6">
              <a:extLst>
                <a:ext uri="{FF2B5EF4-FFF2-40B4-BE49-F238E27FC236}">
                  <a16:creationId xmlns:a16="http://schemas.microsoft.com/office/drawing/2014/main" id="{F861DFD0-CD3E-F25B-2F5D-C652FB327B09}"/>
                </a:ext>
              </a:extLst>
            </p:cNvPr>
            <p:cNvSpPr txBox="1"/>
            <p:nvPr/>
          </p:nvSpPr>
          <p:spPr>
            <a:xfrm>
              <a:off x="45108" y="453091"/>
              <a:ext cx="2138718" cy="3642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GB" sz="2400" kern="1200" dirty="0"/>
                <a:t>No pressure: </a:t>
              </a:r>
            </a:p>
            <a:p>
              <a:pPr marL="0" lvl="0" indent="0" algn="ctr" defTabSz="622300">
                <a:lnSpc>
                  <a:spcPct val="90000"/>
                </a:lnSpc>
                <a:spcBef>
                  <a:spcPct val="0"/>
                </a:spcBef>
                <a:spcAft>
                  <a:spcPct val="35000"/>
                </a:spcAft>
                <a:buNone/>
              </a:pPr>
              <a:r>
                <a:rPr lang="en-GB" sz="2400" kern="1200" dirty="0"/>
                <a:t>Time to prepare</a:t>
              </a:r>
            </a:p>
          </p:txBody>
        </p:sp>
      </p:grpSp>
      <p:sp>
        <p:nvSpPr>
          <p:cNvPr id="32" name="Right Arrow 8">
            <a:extLst>
              <a:ext uri="{FF2B5EF4-FFF2-40B4-BE49-F238E27FC236}">
                <a16:creationId xmlns:a16="http://schemas.microsoft.com/office/drawing/2014/main" id="{4E683A84-8F3A-1C15-7A65-0B48831C3701}"/>
              </a:ext>
            </a:extLst>
          </p:cNvPr>
          <p:cNvSpPr txBox="1"/>
          <p:nvPr/>
        </p:nvSpPr>
        <p:spPr>
          <a:xfrm>
            <a:off x="6160500" y="3876934"/>
            <a:ext cx="9723513" cy="798521"/>
          </a:xfrm>
          <a:prstGeom prst="rect">
            <a:avLst/>
          </a:prstGeom>
          <a:solidFill>
            <a:schemeClr val="bg2"/>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 tIns="5715" rIns="5715" bIns="5715" numCol="1" spcCol="1270" anchor="t" anchorCtr="0">
            <a:noAutofit/>
          </a:bodyPr>
          <a:lstStyle/>
          <a:p>
            <a:pPr marL="342900" lvl="1" indent="-342900" algn="l" defTabSz="400050">
              <a:lnSpc>
                <a:spcPct val="90000"/>
              </a:lnSpc>
              <a:spcBef>
                <a:spcPct val="0"/>
              </a:spcBef>
              <a:spcAft>
                <a:spcPct val="15000"/>
              </a:spcAft>
              <a:buFont typeface="Wingdings" pitchFamily="2" charset="2"/>
              <a:buChar char="§"/>
            </a:pPr>
            <a:r>
              <a:rPr lang="en-GB" sz="2400" kern="1200" dirty="0">
                <a:solidFill>
                  <a:srgbClr val="FF0000"/>
                </a:solidFill>
              </a:rPr>
              <a:t>Employ professionals </a:t>
            </a:r>
            <a:r>
              <a:rPr lang="en-GB" sz="2400" kern="1200" dirty="0"/>
              <a:t>to translate templates into at-risk languages.</a:t>
            </a:r>
          </a:p>
          <a:p>
            <a:pPr marL="342900" lvl="1" indent="-342900" algn="l" defTabSz="400050">
              <a:lnSpc>
                <a:spcPct val="90000"/>
              </a:lnSpc>
              <a:spcBef>
                <a:spcPct val="0"/>
              </a:spcBef>
              <a:spcAft>
                <a:spcPct val="15000"/>
              </a:spcAft>
              <a:buFont typeface="Wingdings" pitchFamily="2" charset="2"/>
              <a:buChar char="§"/>
            </a:pPr>
            <a:r>
              <a:rPr lang="en-GB" sz="2400" kern="1200" dirty="0"/>
              <a:t>Create </a:t>
            </a:r>
            <a:r>
              <a:rPr lang="en-GB" sz="2400" kern="1200" dirty="0">
                <a:solidFill>
                  <a:srgbClr val="FF0000"/>
                </a:solidFill>
              </a:rPr>
              <a:t>translation memories and glossaries </a:t>
            </a:r>
            <a:r>
              <a:rPr lang="en-GB" sz="2400" kern="1200" dirty="0"/>
              <a:t>from the human translations.</a:t>
            </a:r>
          </a:p>
        </p:txBody>
      </p:sp>
      <p:grpSp>
        <p:nvGrpSpPr>
          <p:cNvPr id="10" name="Group 9">
            <a:extLst>
              <a:ext uri="{FF2B5EF4-FFF2-40B4-BE49-F238E27FC236}">
                <a16:creationId xmlns:a16="http://schemas.microsoft.com/office/drawing/2014/main" id="{20C40748-CE17-F58A-5D9F-093B7B61AE3B}"/>
              </a:ext>
            </a:extLst>
          </p:cNvPr>
          <p:cNvGrpSpPr/>
          <p:nvPr/>
        </p:nvGrpSpPr>
        <p:grpSpPr>
          <a:xfrm>
            <a:off x="1195087" y="2494962"/>
            <a:ext cx="4853526" cy="1218205"/>
            <a:chOff x="8753" y="902627"/>
            <a:chExt cx="2192416" cy="332897"/>
          </a:xfrm>
        </p:grpSpPr>
        <p:sp>
          <p:nvSpPr>
            <p:cNvPr id="29" name="Rounded Rectangle 28">
              <a:extLst>
                <a:ext uri="{FF2B5EF4-FFF2-40B4-BE49-F238E27FC236}">
                  <a16:creationId xmlns:a16="http://schemas.microsoft.com/office/drawing/2014/main" id="{770BF589-C6D6-9217-DA25-25EC221AD917}"/>
                </a:ext>
              </a:extLst>
            </p:cNvPr>
            <p:cNvSpPr/>
            <p:nvPr/>
          </p:nvSpPr>
          <p:spPr>
            <a:xfrm>
              <a:off x="8753" y="902627"/>
              <a:ext cx="2192416" cy="33289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400"/>
            </a:p>
          </p:txBody>
        </p:sp>
        <p:sp>
          <p:nvSpPr>
            <p:cNvPr id="30" name="Rounded Rectangle 10">
              <a:extLst>
                <a:ext uri="{FF2B5EF4-FFF2-40B4-BE49-F238E27FC236}">
                  <a16:creationId xmlns:a16="http://schemas.microsoft.com/office/drawing/2014/main" id="{A3EC12BF-79C4-94D3-121C-DC4159C7740E}"/>
                </a:ext>
              </a:extLst>
            </p:cNvPr>
            <p:cNvSpPr txBox="1"/>
            <p:nvPr/>
          </p:nvSpPr>
          <p:spPr>
            <a:xfrm>
              <a:off x="42208" y="916958"/>
              <a:ext cx="2139102" cy="2702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GB" sz="2400" kern="1200" dirty="0"/>
                <a:t>Some pressure: </a:t>
              </a:r>
            </a:p>
            <a:p>
              <a:pPr marL="0" lvl="0" indent="0" algn="ctr" defTabSz="622300">
                <a:lnSpc>
                  <a:spcPct val="90000"/>
                </a:lnSpc>
                <a:spcBef>
                  <a:spcPct val="0"/>
                </a:spcBef>
                <a:spcAft>
                  <a:spcPct val="35000"/>
                </a:spcAft>
                <a:buNone/>
              </a:pPr>
              <a:r>
                <a:rPr lang="en-GB" sz="2400" kern="1200" dirty="0"/>
                <a:t>At-risk languages identified</a:t>
              </a:r>
            </a:p>
          </p:txBody>
        </p:sp>
      </p:grpSp>
      <p:sp>
        <p:nvSpPr>
          <p:cNvPr id="28" name="Right Arrow 12">
            <a:extLst>
              <a:ext uri="{FF2B5EF4-FFF2-40B4-BE49-F238E27FC236}">
                <a16:creationId xmlns:a16="http://schemas.microsoft.com/office/drawing/2014/main" id="{CE2B1215-F503-7AA6-A7A2-AE560E4B6DAF}"/>
              </a:ext>
            </a:extLst>
          </p:cNvPr>
          <p:cNvSpPr txBox="1"/>
          <p:nvPr/>
        </p:nvSpPr>
        <p:spPr>
          <a:xfrm>
            <a:off x="6164719" y="4772503"/>
            <a:ext cx="9866778" cy="14995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 tIns="5715" rIns="5715" bIns="5715" numCol="1" spcCol="1270" anchor="t" anchorCtr="0">
            <a:noAutofit/>
          </a:bodyPr>
          <a:lstStyle/>
          <a:p>
            <a:pPr marL="342900" lvl="1" indent="-342900" algn="l" defTabSz="400050">
              <a:lnSpc>
                <a:spcPct val="90000"/>
              </a:lnSpc>
              <a:spcBef>
                <a:spcPct val="0"/>
              </a:spcBef>
              <a:spcAft>
                <a:spcPct val="15000"/>
              </a:spcAft>
              <a:buFont typeface="Wingdings" pitchFamily="2" charset="2"/>
              <a:buChar char="§"/>
            </a:pPr>
            <a:r>
              <a:rPr lang="en-GB" sz="2400" kern="1200" dirty="0"/>
              <a:t> Produce machine translations aided by pre-editing, translation memories and glossaries.</a:t>
            </a:r>
          </a:p>
          <a:p>
            <a:pPr marL="342900" lvl="1" indent="-342900" algn="l" defTabSz="400050">
              <a:lnSpc>
                <a:spcPct val="90000"/>
              </a:lnSpc>
              <a:spcBef>
                <a:spcPct val="0"/>
              </a:spcBef>
              <a:spcAft>
                <a:spcPct val="15000"/>
              </a:spcAft>
              <a:buFont typeface="Wingdings" pitchFamily="2" charset="2"/>
              <a:buChar char="§"/>
            </a:pPr>
            <a:r>
              <a:rPr lang="en-GB" sz="2400" kern="1200" dirty="0"/>
              <a:t> </a:t>
            </a:r>
            <a:r>
              <a:rPr lang="en-GB" sz="2400" kern="1200" dirty="0">
                <a:solidFill>
                  <a:srgbClr val="FF0000"/>
                </a:solidFill>
              </a:rPr>
              <a:t>Post-edit </a:t>
            </a:r>
            <a:r>
              <a:rPr lang="en-GB" sz="2400" kern="1200" dirty="0"/>
              <a:t>the machine translations. </a:t>
            </a:r>
          </a:p>
          <a:p>
            <a:pPr marL="342900" lvl="1" indent="-342900" algn="l" defTabSz="400050">
              <a:lnSpc>
                <a:spcPct val="90000"/>
              </a:lnSpc>
              <a:spcBef>
                <a:spcPct val="0"/>
              </a:spcBef>
              <a:spcAft>
                <a:spcPct val="15000"/>
              </a:spcAft>
              <a:buFont typeface="Wingdings" pitchFamily="2" charset="2"/>
              <a:buChar char="§"/>
            </a:pPr>
            <a:r>
              <a:rPr lang="en-GB" sz="2400" kern="1200" dirty="0"/>
              <a:t> </a:t>
            </a:r>
            <a:r>
              <a:rPr lang="en-GB" sz="2400" kern="1200" dirty="0">
                <a:solidFill>
                  <a:srgbClr val="FF0000"/>
                </a:solidFill>
              </a:rPr>
              <a:t>Revise</a:t>
            </a:r>
            <a:r>
              <a:rPr lang="en-GB" sz="2400" kern="1200" dirty="0"/>
              <a:t> the machine translations in generative AI. </a:t>
            </a:r>
          </a:p>
        </p:txBody>
      </p:sp>
      <p:grpSp>
        <p:nvGrpSpPr>
          <p:cNvPr id="12" name="Group 11">
            <a:extLst>
              <a:ext uri="{FF2B5EF4-FFF2-40B4-BE49-F238E27FC236}">
                <a16:creationId xmlns:a16="http://schemas.microsoft.com/office/drawing/2014/main" id="{0CC91ED9-9E52-B07B-3912-B54A29DDAF09}"/>
              </a:ext>
            </a:extLst>
          </p:cNvPr>
          <p:cNvGrpSpPr/>
          <p:nvPr/>
        </p:nvGrpSpPr>
        <p:grpSpPr>
          <a:xfrm>
            <a:off x="1180140" y="5078781"/>
            <a:ext cx="4761552" cy="980771"/>
            <a:chOff x="2678" y="1492751"/>
            <a:chExt cx="2192416" cy="570181"/>
          </a:xfrm>
        </p:grpSpPr>
        <p:sp>
          <p:nvSpPr>
            <p:cNvPr id="25" name="Rounded Rectangle 24">
              <a:extLst>
                <a:ext uri="{FF2B5EF4-FFF2-40B4-BE49-F238E27FC236}">
                  <a16:creationId xmlns:a16="http://schemas.microsoft.com/office/drawing/2014/main" id="{C70E6E95-3B83-D804-2A49-B97AA344E436}"/>
                </a:ext>
              </a:extLst>
            </p:cNvPr>
            <p:cNvSpPr/>
            <p:nvPr/>
          </p:nvSpPr>
          <p:spPr>
            <a:xfrm>
              <a:off x="2678" y="1492751"/>
              <a:ext cx="2192416" cy="57018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400"/>
            </a:p>
          </p:txBody>
        </p:sp>
        <p:sp>
          <p:nvSpPr>
            <p:cNvPr id="26" name="Rounded Rectangle 14">
              <a:extLst>
                <a:ext uri="{FF2B5EF4-FFF2-40B4-BE49-F238E27FC236}">
                  <a16:creationId xmlns:a16="http://schemas.microsoft.com/office/drawing/2014/main" id="{1B59FFA1-9266-139A-C544-E28E9E65F385}"/>
                </a:ext>
              </a:extLst>
            </p:cNvPr>
            <p:cNvSpPr txBox="1"/>
            <p:nvPr/>
          </p:nvSpPr>
          <p:spPr>
            <a:xfrm>
              <a:off x="34554" y="1617018"/>
              <a:ext cx="2136748" cy="3906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GB" sz="2400" kern="1200" dirty="0"/>
                <a:t>Some urgency</a:t>
              </a:r>
            </a:p>
          </p:txBody>
        </p:sp>
      </p:grpSp>
      <p:sp>
        <p:nvSpPr>
          <p:cNvPr id="24" name="Right Arrow 16">
            <a:extLst>
              <a:ext uri="{FF2B5EF4-FFF2-40B4-BE49-F238E27FC236}">
                <a16:creationId xmlns:a16="http://schemas.microsoft.com/office/drawing/2014/main" id="{A80DB864-74B7-D1B4-016F-E662E3B59117}"/>
              </a:ext>
            </a:extLst>
          </p:cNvPr>
          <p:cNvSpPr txBox="1"/>
          <p:nvPr/>
        </p:nvSpPr>
        <p:spPr>
          <a:xfrm>
            <a:off x="6158730" y="6356653"/>
            <a:ext cx="9721350" cy="803178"/>
          </a:xfrm>
          <a:prstGeom prst="rect">
            <a:avLst/>
          </a:prstGeom>
          <a:solidFill>
            <a:schemeClr val="bg2"/>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 tIns="5715" rIns="5715" bIns="5715" numCol="1" spcCol="1270" anchor="t" anchorCtr="0">
            <a:noAutofit/>
          </a:bodyPr>
          <a:lstStyle/>
          <a:p>
            <a:pPr marL="342900" indent="-342900" algn="l" defTabSz="400050">
              <a:lnSpc>
                <a:spcPct val="90000"/>
              </a:lnSpc>
              <a:spcAft>
                <a:spcPct val="15000"/>
              </a:spcAft>
              <a:buFont typeface="Wingdings" pitchFamily="2" charset="2"/>
              <a:buChar char="§"/>
            </a:pPr>
            <a:r>
              <a:rPr lang="en-GB" sz="2400" kern="1200" dirty="0"/>
              <a:t>Use machine translations, if and when the above preparations have been made and a community mediator can check and explain the text to users. </a:t>
            </a:r>
          </a:p>
        </p:txBody>
      </p:sp>
      <p:grpSp>
        <p:nvGrpSpPr>
          <p:cNvPr id="14" name="Group 13">
            <a:extLst>
              <a:ext uri="{FF2B5EF4-FFF2-40B4-BE49-F238E27FC236}">
                <a16:creationId xmlns:a16="http://schemas.microsoft.com/office/drawing/2014/main" id="{803134F1-420C-42F7-0FBE-0C63A97317E9}"/>
              </a:ext>
            </a:extLst>
          </p:cNvPr>
          <p:cNvGrpSpPr/>
          <p:nvPr/>
        </p:nvGrpSpPr>
        <p:grpSpPr>
          <a:xfrm>
            <a:off x="1144213" y="6197231"/>
            <a:ext cx="4860438" cy="803178"/>
            <a:chOff x="0" y="2185357"/>
            <a:chExt cx="2194560" cy="482872"/>
          </a:xfrm>
        </p:grpSpPr>
        <p:sp>
          <p:nvSpPr>
            <p:cNvPr id="21" name="Rounded Rectangle 20">
              <a:extLst>
                <a:ext uri="{FF2B5EF4-FFF2-40B4-BE49-F238E27FC236}">
                  <a16:creationId xmlns:a16="http://schemas.microsoft.com/office/drawing/2014/main" id="{5DC7AB17-A1EF-3123-F5E1-45B69DF2771B}"/>
                </a:ext>
              </a:extLst>
            </p:cNvPr>
            <p:cNvSpPr/>
            <p:nvPr/>
          </p:nvSpPr>
          <p:spPr>
            <a:xfrm>
              <a:off x="0" y="2185357"/>
              <a:ext cx="2194560" cy="48287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400"/>
            </a:p>
          </p:txBody>
        </p:sp>
        <p:sp>
          <p:nvSpPr>
            <p:cNvPr id="22" name="Rounded Rectangle 18">
              <a:extLst>
                <a:ext uri="{FF2B5EF4-FFF2-40B4-BE49-F238E27FC236}">
                  <a16:creationId xmlns:a16="http://schemas.microsoft.com/office/drawing/2014/main" id="{4A1EC9C1-CB68-CA55-FF5F-76A484E4CFC6}"/>
                </a:ext>
              </a:extLst>
            </p:cNvPr>
            <p:cNvSpPr txBox="1"/>
            <p:nvPr/>
          </p:nvSpPr>
          <p:spPr>
            <a:xfrm>
              <a:off x="23572" y="2208929"/>
              <a:ext cx="2147416" cy="435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GB" sz="2400" kern="1200" dirty="0"/>
                <a:t>Urgency</a:t>
              </a:r>
            </a:p>
          </p:txBody>
        </p:sp>
      </p:grpSp>
      <p:sp>
        <p:nvSpPr>
          <p:cNvPr id="20" name="Right Arrow 20">
            <a:extLst>
              <a:ext uri="{FF2B5EF4-FFF2-40B4-BE49-F238E27FC236}">
                <a16:creationId xmlns:a16="http://schemas.microsoft.com/office/drawing/2014/main" id="{8B02150D-86B8-3FC3-F698-B6EFE16375C3}"/>
              </a:ext>
            </a:extLst>
          </p:cNvPr>
          <p:cNvSpPr txBox="1"/>
          <p:nvPr/>
        </p:nvSpPr>
        <p:spPr>
          <a:xfrm>
            <a:off x="6160500" y="7213941"/>
            <a:ext cx="9620274" cy="9949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 tIns="5715" rIns="5715" bIns="5715" numCol="1" spcCol="1270" anchor="t" anchorCtr="0">
            <a:noAutofit/>
          </a:bodyPr>
          <a:lstStyle/>
          <a:p>
            <a:pPr marL="342900" indent="-342900" algn="l" defTabSz="400050">
              <a:lnSpc>
                <a:spcPct val="90000"/>
              </a:lnSpc>
              <a:spcAft>
                <a:spcPct val="15000"/>
              </a:spcAft>
              <a:buFont typeface="Wingdings" pitchFamily="2" charset="2"/>
              <a:buChar char="§"/>
            </a:pPr>
            <a:r>
              <a:rPr lang="en-GB" sz="2400" kern="1200" dirty="0">
                <a:solidFill>
                  <a:srgbClr val="FF0000"/>
                </a:solidFill>
              </a:rPr>
              <a:t>Use machine translations, if and when the above preparations have been made.</a:t>
            </a:r>
          </a:p>
        </p:txBody>
      </p:sp>
      <p:grpSp>
        <p:nvGrpSpPr>
          <p:cNvPr id="16" name="Group 15">
            <a:extLst>
              <a:ext uri="{FF2B5EF4-FFF2-40B4-BE49-F238E27FC236}">
                <a16:creationId xmlns:a16="http://schemas.microsoft.com/office/drawing/2014/main" id="{E955581C-1605-7791-79E9-A0E4D5776C8D}"/>
              </a:ext>
            </a:extLst>
          </p:cNvPr>
          <p:cNvGrpSpPr/>
          <p:nvPr/>
        </p:nvGrpSpPr>
        <p:grpSpPr>
          <a:xfrm>
            <a:off x="1130057" y="7101958"/>
            <a:ext cx="4918556" cy="803178"/>
            <a:chOff x="11192" y="2716517"/>
            <a:chExt cx="2194560" cy="482872"/>
          </a:xfrm>
        </p:grpSpPr>
        <p:sp>
          <p:nvSpPr>
            <p:cNvPr id="17" name="Rounded Rectangle 16">
              <a:extLst>
                <a:ext uri="{FF2B5EF4-FFF2-40B4-BE49-F238E27FC236}">
                  <a16:creationId xmlns:a16="http://schemas.microsoft.com/office/drawing/2014/main" id="{7B739EFC-51E9-1121-24B4-66999EFBCADB}"/>
                </a:ext>
              </a:extLst>
            </p:cNvPr>
            <p:cNvSpPr/>
            <p:nvPr/>
          </p:nvSpPr>
          <p:spPr>
            <a:xfrm>
              <a:off x="11192" y="2716517"/>
              <a:ext cx="2194560" cy="48287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400"/>
            </a:p>
          </p:txBody>
        </p:sp>
        <p:sp>
          <p:nvSpPr>
            <p:cNvPr id="18" name="Rounded Rectangle 22">
              <a:extLst>
                <a:ext uri="{FF2B5EF4-FFF2-40B4-BE49-F238E27FC236}">
                  <a16:creationId xmlns:a16="http://schemas.microsoft.com/office/drawing/2014/main" id="{623D512E-F51B-EC9D-0224-D18B5F550013}"/>
                </a:ext>
              </a:extLst>
            </p:cNvPr>
            <p:cNvSpPr txBox="1"/>
            <p:nvPr/>
          </p:nvSpPr>
          <p:spPr>
            <a:xfrm>
              <a:off x="34764" y="2740089"/>
              <a:ext cx="2147416" cy="435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GB" sz="2400" kern="1200" dirty="0"/>
                <a:t>Last resort</a:t>
              </a:r>
            </a:p>
          </p:txBody>
        </p:sp>
      </p:grpSp>
    </p:spTree>
    <p:extLst>
      <p:ext uri="{BB962C8B-B14F-4D97-AF65-F5344CB8AC3E}">
        <p14:creationId xmlns:p14="http://schemas.microsoft.com/office/powerpoint/2010/main" val="2208641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2" grpId="0" animBg="1"/>
      <p:bldP spid="28" grpId="0"/>
      <p:bldP spid="24"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A11F0-86A1-54F4-B49F-549F0EDA8EA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F96541-7E14-24A3-5B03-CB567ADCD6C1}"/>
              </a:ext>
            </a:extLst>
          </p:cNvPr>
          <p:cNvSpPr>
            <a:spLocks noGrp="1"/>
          </p:cNvSpPr>
          <p:nvPr>
            <p:ph idx="1"/>
          </p:nvPr>
        </p:nvSpPr>
        <p:spPr>
          <a:xfrm>
            <a:off x="783184" y="2627784"/>
            <a:ext cx="9217024" cy="6120680"/>
          </a:xfrm>
        </p:spPr>
        <p:txBody>
          <a:bodyPr>
            <a:noAutofit/>
          </a:bodyPr>
          <a:lstStyle/>
          <a:p>
            <a:pPr marL="0" indent="0">
              <a:buNone/>
            </a:pPr>
            <a:endParaRPr lang="en-AU" sz="4400" i="1" dirty="0">
              <a:latin typeface="Times New Roman" panose="02020603050405020304" pitchFamily="18" charset="0"/>
              <a:cs typeface="Times New Roman" panose="02020603050405020304" pitchFamily="18" charset="0"/>
            </a:endParaRPr>
          </a:p>
          <a:p>
            <a:pPr marL="0" indent="0">
              <a:buNone/>
            </a:pPr>
            <a:r>
              <a:rPr lang="en-AU" sz="4400" i="1" dirty="0">
                <a:latin typeface="Times New Roman" panose="02020603050405020304" pitchFamily="18" charset="0"/>
                <a:cs typeface="Times New Roman" panose="02020603050405020304" pitchFamily="18" charset="0"/>
              </a:rPr>
              <a:t>The work of translators is displaced to pre-translation processes.  </a:t>
            </a:r>
          </a:p>
          <a:p>
            <a:pPr marL="0" indent="0">
              <a:buNone/>
            </a:pPr>
            <a:endParaRPr lang="en-AU" sz="4400" i="1" dirty="0">
              <a:effectLst/>
              <a:latin typeface="Times New Roman" panose="02020603050405020304" pitchFamily="18" charset="0"/>
              <a:cs typeface="Times New Roman" panose="02020603050405020304" pitchFamily="18" charset="0"/>
            </a:endParaRPr>
          </a:p>
          <a:p>
            <a:pPr marL="0" indent="0">
              <a:buNone/>
            </a:pPr>
            <a:endParaRPr lang="en-AU" sz="4400" i="1" dirty="0">
              <a:effectLst/>
              <a:latin typeface="Times New Roman" panose="02020603050405020304" pitchFamily="18" charset="0"/>
              <a:cs typeface="Times New Roman" panose="02020603050405020304" pitchFamily="18" charset="0"/>
            </a:endParaRPr>
          </a:p>
          <a:p>
            <a:pPr marL="0" indent="0">
              <a:buNone/>
            </a:pPr>
            <a:endParaRPr lang="en-GB" sz="4400" i="1" dirty="0">
              <a:solidFill>
                <a:schemeClr val="tx1"/>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0C21AC9C-EE65-56C5-FC6F-2AB1C230F1E0}"/>
              </a:ext>
            </a:extLst>
          </p:cNvPr>
          <p:cNvSpPr>
            <a:spLocks noGrp="1"/>
          </p:cNvSpPr>
          <p:nvPr>
            <p:ph type="body" idx="11"/>
          </p:nvPr>
        </p:nvSpPr>
        <p:spPr/>
        <p:txBody>
          <a:bodyPr/>
          <a:lstStyle/>
          <a:p>
            <a:r>
              <a:rPr lang="en-US" dirty="0"/>
              <a:t>Does this replace translators? </a:t>
            </a:r>
          </a:p>
        </p:txBody>
      </p:sp>
    </p:spTree>
    <p:extLst>
      <p:ext uri="{BB962C8B-B14F-4D97-AF65-F5344CB8AC3E}">
        <p14:creationId xmlns:p14="http://schemas.microsoft.com/office/powerpoint/2010/main" val="194885581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A32B1-7552-83BF-0BED-899F15A0724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8498B7-6F84-C39C-7BD7-796CE833EA43}"/>
              </a:ext>
            </a:extLst>
          </p:cNvPr>
          <p:cNvSpPr>
            <a:spLocks noGrp="1"/>
          </p:cNvSpPr>
          <p:nvPr>
            <p:ph idx="1"/>
          </p:nvPr>
        </p:nvSpPr>
        <p:spPr>
          <a:xfrm>
            <a:off x="783184" y="2627784"/>
            <a:ext cx="10204364" cy="6120680"/>
          </a:xfrm>
        </p:spPr>
        <p:txBody>
          <a:bodyPr>
            <a:noAutofit/>
          </a:bodyPr>
          <a:lstStyle/>
          <a:p>
            <a:pPr marL="0" indent="0">
              <a:buNone/>
            </a:pPr>
            <a:endParaRPr lang="en-AU" sz="4400" i="1" dirty="0">
              <a:latin typeface="Times New Roman" panose="02020603050405020304" pitchFamily="18" charset="0"/>
              <a:cs typeface="Times New Roman" panose="02020603050405020304" pitchFamily="18" charset="0"/>
            </a:endParaRPr>
          </a:p>
          <a:p>
            <a:pPr>
              <a:buFontTx/>
              <a:buChar char="-"/>
            </a:pPr>
            <a:r>
              <a:rPr lang="en-AU" sz="4400" i="1" dirty="0">
                <a:latin typeface="Times New Roman" panose="02020603050405020304" pitchFamily="18" charset="0"/>
                <a:cs typeface="Times New Roman" panose="02020603050405020304" pitchFamily="18" charset="0"/>
              </a:rPr>
              <a:t>Solutions at text level (second-person pronouns).</a:t>
            </a:r>
          </a:p>
          <a:p>
            <a:pPr>
              <a:buFontTx/>
              <a:buChar char="-"/>
            </a:pPr>
            <a:r>
              <a:rPr lang="en-AU" sz="4400" i="1" dirty="0">
                <a:latin typeface="Times New Roman" panose="02020603050405020304" pitchFamily="18" charset="0"/>
                <a:cs typeface="Times New Roman" panose="02020603050405020304" pitchFamily="18" charset="0"/>
              </a:rPr>
              <a:t>Preparation of texts in clear language. </a:t>
            </a:r>
          </a:p>
          <a:p>
            <a:pPr>
              <a:buFontTx/>
              <a:buChar char="-"/>
            </a:pPr>
            <a:r>
              <a:rPr lang="en-AU" sz="4400" i="1" dirty="0">
                <a:latin typeface="Times New Roman" panose="02020603050405020304" pitchFamily="18" charset="0"/>
                <a:cs typeface="Times New Roman" panose="02020603050405020304" pitchFamily="18" charset="0"/>
              </a:rPr>
              <a:t>Revision in terms of target-side usage. </a:t>
            </a:r>
          </a:p>
          <a:p>
            <a:pPr>
              <a:buFontTx/>
              <a:buChar char="-"/>
            </a:pPr>
            <a:r>
              <a:rPr lang="en-AU" sz="4400" i="1" dirty="0">
                <a:latin typeface="Times New Roman" panose="02020603050405020304" pitchFamily="18" charset="0"/>
                <a:cs typeface="Times New Roman" panose="02020603050405020304" pitchFamily="18" charset="0"/>
              </a:rPr>
              <a:t>Suggestions for intersemiotic translation.  </a:t>
            </a:r>
          </a:p>
          <a:p>
            <a:pPr marL="0" indent="0">
              <a:buNone/>
            </a:pPr>
            <a:endParaRPr lang="en-AU" sz="4400" i="1" dirty="0">
              <a:effectLst/>
              <a:latin typeface="Times New Roman" panose="02020603050405020304" pitchFamily="18" charset="0"/>
              <a:cs typeface="Times New Roman" panose="02020603050405020304" pitchFamily="18" charset="0"/>
            </a:endParaRPr>
          </a:p>
          <a:p>
            <a:pPr marL="0" indent="0">
              <a:buNone/>
            </a:pPr>
            <a:endParaRPr lang="en-AU" sz="4400" i="1" dirty="0">
              <a:effectLst/>
              <a:latin typeface="Times New Roman" panose="02020603050405020304" pitchFamily="18" charset="0"/>
              <a:cs typeface="Times New Roman" panose="02020603050405020304" pitchFamily="18" charset="0"/>
            </a:endParaRPr>
          </a:p>
          <a:p>
            <a:pPr marL="0" indent="0">
              <a:buNone/>
            </a:pPr>
            <a:endParaRPr lang="en-GB" sz="4400" i="1" dirty="0">
              <a:solidFill>
                <a:schemeClr val="tx1"/>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4F95CED7-39A3-115B-47C8-EAAA58C869FA}"/>
              </a:ext>
            </a:extLst>
          </p:cNvPr>
          <p:cNvSpPr>
            <a:spLocks noGrp="1"/>
          </p:cNvSpPr>
          <p:nvPr>
            <p:ph type="body" idx="11"/>
          </p:nvPr>
        </p:nvSpPr>
        <p:spPr/>
        <p:txBody>
          <a:bodyPr/>
          <a:lstStyle/>
          <a:p>
            <a:r>
              <a:rPr lang="en-US" dirty="0"/>
              <a:t>What is new in </a:t>
            </a:r>
            <a:r>
              <a:rPr lang="en-US" dirty="0" err="1"/>
              <a:t>genAI</a:t>
            </a:r>
            <a:r>
              <a:rPr lang="en-US" dirty="0"/>
              <a:t>? </a:t>
            </a:r>
          </a:p>
        </p:txBody>
      </p:sp>
    </p:spTree>
    <p:extLst>
      <p:ext uri="{BB962C8B-B14F-4D97-AF65-F5344CB8AC3E}">
        <p14:creationId xmlns:p14="http://schemas.microsoft.com/office/powerpoint/2010/main" val="11659685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1"/>
          </p:nvPr>
        </p:nvSpPr>
        <p:spPr/>
        <p:txBody>
          <a:bodyPr/>
          <a:lstStyle/>
          <a:p>
            <a:r>
              <a:rPr lang="en-US" dirty="0"/>
              <a:t>A logic of trade-offs</a:t>
            </a:r>
          </a:p>
        </p:txBody>
      </p:sp>
      <p:pic>
        <p:nvPicPr>
          <p:cNvPr id="2" name="Picture 2" descr="How to Augment Language Skills: Generative AI and Machine Translation in Language Learning and Translator Training book cover">
            <a:extLst>
              <a:ext uri="{FF2B5EF4-FFF2-40B4-BE49-F238E27FC236}">
                <a16:creationId xmlns:a16="http://schemas.microsoft.com/office/drawing/2014/main" id="{722D5B95-40B6-B1DA-4519-CA85AC0B8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2921" y="2584387"/>
            <a:ext cx="3711450" cy="55671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a:extLst>
              <a:ext uri="{FF2B5EF4-FFF2-40B4-BE49-F238E27FC236}">
                <a16:creationId xmlns:a16="http://schemas.microsoft.com/office/drawing/2014/main" id="{138DD834-E676-3E4D-A4DB-B66BC9B96402}"/>
              </a:ext>
            </a:extLst>
          </p:cNvPr>
          <p:cNvGraphicFramePr/>
          <p:nvPr/>
        </p:nvGraphicFramePr>
        <p:xfrm>
          <a:off x="783184" y="2584388"/>
          <a:ext cx="9768992" cy="5567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0351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943EC-8F0E-77C7-0F72-6F57956CB6A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404788-FD66-FDE1-DDA6-65C4B3B65EBF}"/>
              </a:ext>
            </a:extLst>
          </p:cNvPr>
          <p:cNvSpPr>
            <a:spLocks noGrp="1"/>
          </p:cNvSpPr>
          <p:nvPr>
            <p:ph idx="1"/>
          </p:nvPr>
        </p:nvSpPr>
        <p:spPr>
          <a:xfrm>
            <a:off x="812800" y="2267744"/>
            <a:ext cx="6197481" cy="6120680"/>
          </a:xfrm>
        </p:spPr>
        <p:txBody>
          <a:bodyPr>
            <a:normAutofit/>
          </a:bodyPr>
          <a:lstStyle/>
          <a:p>
            <a:pPr marL="0" indent="0">
              <a:buNone/>
            </a:pPr>
            <a:endParaRPr lang="en-US" dirty="0">
              <a:latin typeface="+mn-lt"/>
            </a:endParaRPr>
          </a:p>
          <a:p>
            <a:pPr marL="0" indent="0">
              <a:buNone/>
            </a:pPr>
            <a:r>
              <a:rPr lang="en-US" sz="2800" b="1" kern="100" dirty="0">
                <a:solidFill>
                  <a:schemeClr val="tx1"/>
                </a:solidFill>
                <a:latin typeface="Calibri" panose="020F0502020204030204" pitchFamily="34" charset="0"/>
                <a:ea typeface="Calibri" panose="020F0502020204030204" pitchFamily="34" charset="0"/>
                <a:cs typeface="Calibri" panose="020F0502020204030204" pitchFamily="34" charset="0"/>
              </a:rPr>
              <a:t>GenAI</a:t>
            </a:r>
            <a:r>
              <a:rPr lang="en-US" sz="2800" b="1" kern="100" noProof="0" dirty="0">
                <a:solidFill>
                  <a:schemeClr val="tx1"/>
                </a:solidFill>
                <a:latin typeface="Calibri" panose="020F0502020204030204" pitchFamily="34" charset="0"/>
                <a:ea typeface="Calibri" panose="020F0502020204030204" pitchFamily="34" charset="0"/>
                <a:cs typeface="Calibri" panose="020F0502020204030204" pitchFamily="34" charset="0"/>
              </a:rPr>
              <a:t> does not have…</a:t>
            </a:r>
          </a:p>
          <a:p>
            <a:pPr marL="0" indent="0">
              <a:buNone/>
            </a:pPr>
            <a:endParaRPr lang="en-US" sz="2800" kern="10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800" kern="100" noProof="0" dirty="0">
                <a:solidFill>
                  <a:schemeClr val="tx1"/>
                </a:solidFill>
                <a:latin typeface="Calibri" panose="020F0502020204030204" pitchFamily="34" charset="0"/>
                <a:ea typeface="Calibri" panose="020F0502020204030204" pitchFamily="34" charset="0"/>
                <a:cs typeface="Calibri" panose="020F0502020204030204" pitchFamily="34" charset="0"/>
              </a:rPr>
              <a:t>Authentic language</a:t>
            </a:r>
          </a:p>
          <a:p>
            <a:pPr marL="0" indent="0">
              <a:buNone/>
            </a:pPr>
            <a:r>
              <a:rPr lang="en-US" sz="2800" kern="100" noProof="0" dirty="0">
                <a:solidFill>
                  <a:schemeClr val="tx1"/>
                </a:solidFill>
                <a:latin typeface="Calibri" panose="020F0502020204030204" pitchFamily="34" charset="0"/>
                <a:ea typeface="Calibri" panose="020F0502020204030204" pitchFamily="34" charset="0"/>
                <a:cs typeface="Calibri" panose="020F0502020204030204" pitchFamily="34" charset="0"/>
              </a:rPr>
              <a:t>Knowledge of receivers</a:t>
            </a:r>
          </a:p>
          <a:p>
            <a:pPr marL="0" indent="0">
              <a:buNone/>
            </a:pPr>
            <a:r>
              <a:rPr lang="en-US" sz="2800" kern="100" noProof="0" dirty="0">
                <a:solidFill>
                  <a:schemeClr val="tx1"/>
                </a:solidFill>
                <a:latin typeface="Calibri" panose="020F0502020204030204" pitchFamily="34" charset="0"/>
                <a:ea typeface="Calibri" panose="020F0502020204030204" pitchFamily="34" charset="0"/>
                <a:cs typeface="Calibri" panose="020F0502020204030204" pitchFamily="34" charset="0"/>
              </a:rPr>
              <a:t>Creativity</a:t>
            </a:r>
          </a:p>
          <a:p>
            <a:pPr marL="0" indent="0">
              <a:buNone/>
            </a:pPr>
            <a:r>
              <a:rPr lang="en-US" sz="2800" kern="100" noProof="0" dirty="0">
                <a:solidFill>
                  <a:schemeClr val="tx1"/>
                </a:solidFill>
                <a:latin typeface="Calibri" panose="020F0502020204030204" pitchFamily="34" charset="0"/>
                <a:ea typeface="Calibri" panose="020F0502020204030204" pitchFamily="34" charset="0"/>
                <a:cs typeface="Calibri" panose="020F0502020204030204" pitchFamily="34" charset="0"/>
              </a:rPr>
              <a:t>Real understanding</a:t>
            </a:r>
          </a:p>
          <a:p>
            <a:pPr marL="0" indent="0">
              <a:buNone/>
            </a:pPr>
            <a:r>
              <a:rPr lang="en-US" sz="2800" kern="100" dirty="0">
                <a:solidFill>
                  <a:schemeClr val="tx1"/>
                </a:solidFill>
                <a:latin typeface="Calibri" panose="020F0502020204030204" pitchFamily="34" charset="0"/>
                <a:ea typeface="Calibri" panose="020F0502020204030204" pitchFamily="34" charset="0"/>
                <a:cs typeface="Calibri" panose="020F0502020204030204" pitchFamily="34" charset="0"/>
              </a:rPr>
              <a:t>Cultural nuances / e</a:t>
            </a:r>
            <a:r>
              <a:rPr lang="en-US" sz="2800" kern="100" noProof="0" dirty="0" err="1">
                <a:solidFill>
                  <a:schemeClr val="tx1"/>
                </a:solidFill>
                <a:latin typeface="Calibri" panose="020F0502020204030204" pitchFamily="34" charset="0"/>
                <a:ea typeface="Calibri" panose="020F0502020204030204" pitchFamily="34" charset="0"/>
                <a:cs typeface="Calibri" panose="020F0502020204030204" pitchFamily="34" charset="0"/>
              </a:rPr>
              <a:t>mpathy</a:t>
            </a:r>
            <a:r>
              <a:rPr lang="en-US" sz="2800" kern="100"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kern="100" dirty="0">
                <a:solidFill>
                  <a:schemeClr val="tx1"/>
                </a:solidFill>
                <a:latin typeface="Calibri" panose="020F0502020204030204" pitchFamily="34" charset="0"/>
                <a:ea typeface="Calibri" panose="020F0502020204030204" pitchFamily="34" charset="0"/>
                <a:cs typeface="Calibri" panose="020F0502020204030204" pitchFamily="34" charset="0"/>
              </a:rPr>
              <a:t>/ emotions</a:t>
            </a:r>
          </a:p>
          <a:p>
            <a:pPr marL="0" indent="0">
              <a:buNone/>
            </a:pPr>
            <a:r>
              <a:rPr lang="en-US" sz="2800" kern="100" noProof="0" dirty="0">
                <a:solidFill>
                  <a:schemeClr val="tx1"/>
                </a:solidFill>
                <a:latin typeface="Calibri" panose="020F0502020204030204" pitchFamily="34" charset="0"/>
                <a:ea typeface="Calibri" panose="020F0502020204030204" pitchFamily="34" charset="0"/>
                <a:cs typeface="Calibri" panose="020F0502020204030204" pitchFamily="34" charset="0"/>
              </a:rPr>
              <a:t>Respect </a:t>
            </a:r>
            <a:r>
              <a:rPr lang="en-US" sz="2800" kern="100" dirty="0">
                <a:solidFill>
                  <a:schemeClr val="tx1"/>
                </a:solidFill>
                <a:latin typeface="Calibri" panose="020F0502020204030204" pitchFamily="34" charset="0"/>
                <a:ea typeface="Calibri" panose="020F0502020204030204" pitchFamily="34" charset="0"/>
                <a:cs typeface="Calibri" panose="020F0502020204030204" pitchFamily="34" charset="0"/>
              </a:rPr>
              <a:t>for intellectual property</a:t>
            </a:r>
            <a:endParaRPr lang="en-US" sz="2800" kern="10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s-ES_tradnl" sz="2800" kern="10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s-ES_tradnl" sz="2800" kern="10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AU" sz="2800" dirty="0">
              <a:latin typeface="+mn-lt"/>
            </a:endParaRPr>
          </a:p>
          <a:p>
            <a:pPr marL="0" indent="0">
              <a:buNone/>
            </a:pPr>
            <a:endParaRPr lang="en-US" sz="3200" dirty="0"/>
          </a:p>
          <a:p>
            <a:endParaRPr lang="en-US" sz="3200" dirty="0"/>
          </a:p>
          <a:p>
            <a:endParaRPr lang="en-US" sz="3200" dirty="0"/>
          </a:p>
          <a:p>
            <a:endParaRPr lang="en-US" sz="3200" dirty="0">
              <a:latin typeface="Univers" panose="020F0502020204030204" pitchFamily="34" charset="0"/>
            </a:endParaRPr>
          </a:p>
        </p:txBody>
      </p:sp>
      <p:sp>
        <p:nvSpPr>
          <p:cNvPr id="3" name="Text Placeholder 2">
            <a:extLst>
              <a:ext uri="{FF2B5EF4-FFF2-40B4-BE49-F238E27FC236}">
                <a16:creationId xmlns:a16="http://schemas.microsoft.com/office/drawing/2014/main" id="{DEC2462F-DFC8-D86B-A77C-9C80822D35EE}"/>
              </a:ext>
            </a:extLst>
          </p:cNvPr>
          <p:cNvSpPr>
            <a:spLocks noGrp="1"/>
          </p:cNvSpPr>
          <p:nvPr>
            <p:ph type="body" idx="11"/>
          </p:nvPr>
        </p:nvSpPr>
        <p:spPr/>
        <p:txBody>
          <a:bodyPr/>
          <a:lstStyle/>
          <a:p>
            <a:r>
              <a:rPr lang="en-US" dirty="0">
                <a:latin typeface="+mn-lt"/>
              </a:rPr>
              <a:t>The wrong starting point: Justify a position</a:t>
            </a:r>
          </a:p>
        </p:txBody>
      </p:sp>
      <p:sp>
        <p:nvSpPr>
          <p:cNvPr id="6" name="Content Placeholder 4">
            <a:extLst>
              <a:ext uri="{FF2B5EF4-FFF2-40B4-BE49-F238E27FC236}">
                <a16:creationId xmlns:a16="http://schemas.microsoft.com/office/drawing/2014/main" id="{B0BA3903-6597-F0E5-588F-8B8C2F9A68A2}"/>
              </a:ext>
            </a:extLst>
          </p:cNvPr>
          <p:cNvSpPr txBox="1">
            <a:spLocks/>
          </p:cNvSpPr>
          <p:nvPr/>
        </p:nvSpPr>
        <p:spPr>
          <a:xfrm>
            <a:off x="7690466" y="2195736"/>
            <a:ext cx="8565534" cy="6120680"/>
          </a:xfrm>
          <a:prstGeom prst="rect">
            <a:avLst/>
          </a:prstGeom>
        </p:spPr>
        <p:txBody>
          <a:bodyPr vert="horz" lIns="0" tIns="0" rIns="108000" bIns="45706" rtlCol="0">
            <a:normAutofit/>
          </a:bodyPr>
          <a:lstStyle>
            <a:lvl1pPr marL="304792" indent="-304792" algn="l" defTabSz="1219170" rtl="0" eaLnBrk="1" latinLnBrk="0" hangingPunct="1">
              <a:lnSpc>
                <a:spcPct val="90000"/>
              </a:lnSpc>
              <a:spcBef>
                <a:spcPts val="1333"/>
              </a:spcBef>
              <a:buFont typeface="Arial" panose="020B0604020202020204" pitchFamily="34" charset="0"/>
              <a:buChar char="•"/>
              <a:defRPr sz="2600" b="0" i="0" kern="1200">
                <a:solidFill>
                  <a:srgbClr val="334000"/>
                </a:solidFill>
                <a:latin typeface="Univers LT Std 45 Light"/>
                <a:ea typeface="+mn-ea"/>
                <a:cs typeface="Univers LT Std 45 Light"/>
              </a:defRPr>
            </a:lvl1pPr>
            <a:lvl2pPr marL="914377" indent="-304792" algn="l" defTabSz="1219170" rtl="0" eaLnBrk="1" latinLnBrk="0" hangingPunct="1">
              <a:lnSpc>
                <a:spcPct val="90000"/>
              </a:lnSpc>
              <a:spcBef>
                <a:spcPts val="667"/>
              </a:spcBef>
              <a:buFont typeface="Arial" panose="020B0604020202020204" pitchFamily="34" charset="0"/>
              <a:buChar char="•"/>
              <a:defRPr sz="2600" b="0" i="0" kern="1200">
                <a:solidFill>
                  <a:srgbClr val="334000"/>
                </a:solidFill>
                <a:latin typeface="Univers LT Std 45 Light"/>
                <a:ea typeface="+mn-ea"/>
                <a:cs typeface="Univers LT Std 45 Light"/>
              </a:defRPr>
            </a:lvl2pPr>
            <a:lvl3pPr marL="1523962" indent="-304792" algn="l" defTabSz="1219170" rtl="0" eaLnBrk="1" latinLnBrk="0" hangingPunct="1">
              <a:lnSpc>
                <a:spcPct val="90000"/>
              </a:lnSpc>
              <a:spcBef>
                <a:spcPts val="667"/>
              </a:spcBef>
              <a:buFont typeface="Arial" panose="020B0604020202020204" pitchFamily="34" charset="0"/>
              <a:buChar char="•"/>
              <a:defRPr sz="2600" b="0" i="0" kern="1200">
                <a:solidFill>
                  <a:srgbClr val="334000"/>
                </a:solidFill>
                <a:latin typeface="Univers LT Std 45 Light"/>
                <a:ea typeface="+mn-ea"/>
                <a:cs typeface="Univers LT Std 45 Light"/>
              </a:defRPr>
            </a:lvl3pPr>
            <a:lvl4pPr marL="2133547" indent="-304792" algn="l" defTabSz="1219170" rtl="0" eaLnBrk="1" latinLnBrk="0" hangingPunct="1">
              <a:lnSpc>
                <a:spcPct val="90000"/>
              </a:lnSpc>
              <a:spcBef>
                <a:spcPts val="667"/>
              </a:spcBef>
              <a:buFont typeface="Arial" panose="020B0604020202020204" pitchFamily="34" charset="0"/>
              <a:buChar char="•"/>
              <a:defRPr sz="2600" b="0" i="0" kern="1200">
                <a:solidFill>
                  <a:srgbClr val="334000"/>
                </a:solidFill>
                <a:latin typeface="Univers LT Std 45 Light"/>
                <a:ea typeface="+mn-ea"/>
                <a:cs typeface="Univers LT Std 45 Light"/>
              </a:defRPr>
            </a:lvl4pPr>
            <a:lvl5pPr marL="2743131" indent="-304792" algn="l" defTabSz="1219170" rtl="0" eaLnBrk="1" latinLnBrk="0" hangingPunct="1">
              <a:lnSpc>
                <a:spcPct val="90000"/>
              </a:lnSpc>
              <a:spcBef>
                <a:spcPts val="667"/>
              </a:spcBef>
              <a:buFont typeface="Arial" panose="020B0604020202020204" pitchFamily="34" charset="0"/>
              <a:buChar char="•"/>
              <a:defRPr sz="2600" b="0" i="0" kern="1200">
                <a:solidFill>
                  <a:srgbClr val="334000"/>
                </a:solidFill>
                <a:latin typeface="Univers LT Std 45 Light"/>
                <a:ea typeface="+mn-ea"/>
                <a:cs typeface="Univers LT Std 45 Light"/>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en-US" dirty="0">
              <a:latin typeface="+mn-lt"/>
            </a:endParaRPr>
          </a:p>
          <a:p>
            <a:pPr marL="0" indent="0">
              <a:buNone/>
            </a:pPr>
            <a:r>
              <a:rPr lang="en-US" sz="2800" b="1" noProof="0" dirty="0">
                <a:latin typeface="Calibri" panose="020F0502020204030204" pitchFamily="34" charset="0"/>
                <a:cs typeface="Calibri" panose="020F0502020204030204" pitchFamily="34" charset="0"/>
              </a:rPr>
              <a:t>To demonstrate this: </a:t>
            </a:r>
          </a:p>
          <a:p>
            <a:pPr marL="0" indent="0" fontAlgn="auto">
              <a:spcAft>
                <a:spcPts val="0"/>
              </a:spcAft>
              <a:buFont typeface="Arial" panose="020B0604020202020204" pitchFamily="34" charset="0"/>
              <a:buNone/>
            </a:pPr>
            <a:endParaRPr lang="en-US" sz="2800" kern="10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fontAlgn="auto">
              <a:spcAft>
                <a:spcPts val="0"/>
              </a:spcAft>
              <a:buFont typeface="Arial" panose="020B0604020202020204" pitchFamily="34" charset="0"/>
              <a:buNone/>
            </a:pPr>
            <a:r>
              <a:rPr lang="en-US" sz="2800" kern="100" noProof="0" dirty="0">
                <a:solidFill>
                  <a:schemeClr val="tx1"/>
                </a:solidFill>
                <a:latin typeface="Calibri" panose="020F0502020204030204" pitchFamily="34" charset="0"/>
                <a:ea typeface="Calibri" panose="020F0502020204030204" pitchFamily="34" charset="0"/>
                <a:cs typeface="Calibri" panose="020F0502020204030204" pitchFamily="34" charset="0"/>
              </a:rPr>
              <a:t>Do not use prompts or fresh data</a:t>
            </a:r>
          </a:p>
          <a:p>
            <a:pPr marL="0" indent="0" fontAlgn="auto">
              <a:spcAft>
                <a:spcPts val="0"/>
              </a:spcAft>
              <a:buFont typeface="Arial" panose="020B0604020202020204" pitchFamily="34" charset="0"/>
              <a:buNone/>
            </a:pPr>
            <a:r>
              <a:rPr lang="en-US" sz="2800" kern="100" noProof="0" dirty="0">
                <a:solidFill>
                  <a:schemeClr val="tx1"/>
                </a:solidFill>
                <a:latin typeface="Calibri" panose="020F0502020204030204" pitchFamily="34" charset="0"/>
                <a:ea typeface="Calibri" panose="020F0502020204030204" pitchFamily="34" charset="0"/>
                <a:cs typeface="Calibri" panose="020F0502020204030204" pitchFamily="34" charset="0"/>
              </a:rPr>
              <a:t>Test isolated sentences and phrases</a:t>
            </a:r>
          </a:p>
          <a:p>
            <a:pPr marL="0" indent="0" fontAlgn="auto">
              <a:spcAft>
                <a:spcPts val="0"/>
              </a:spcAft>
              <a:buFont typeface="Arial" panose="020B0604020202020204" pitchFamily="34" charset="0"/>
              <a:buNone/>
            </a:pPr>
            <a:r>
              <a:rPr lang="en-US" sz="2800" kern="100" noProof="0" dirty="0">
                <a:solidFill>
                  <a:schemeClr val="tx1"/>
                </a:solidFill>
                <a:latin typeface="Calibri" panose="020F0502020204030204" pitchFamily="34" charset="0"/>
                <a:ea typeface="Calibri" panose="020F0502020204030204" pitchFamily="34" charset="0"/>
                <a:cs typeface="Calibri" panose="020F0502020204030204" pitchFamily="34" charset="0"/>
              </a:rPr>
              <a:t>Compare with a very creative human, and don’t touch the temperature</a:t>
            </a:r>
          </a:p>
          <a:p>
            <a:pPr marL="0" indent="0" fontAlgn="auto">
              <a:spcAft>
                <a:spcPts val="0"/>
              </a:spcAft>
              <a:buFont typeface="Arial" panose="020B0604020202020204" pitchFamily="34" charset="0"/>
              <a:buNone/>
            </a:pPr>
            <a:r>
              <a:rPr lang="en-US" sz="2800" kern="100" dirty="0">
                <a:solidFill>
                  <a:schemeClr val="tx1"/>
                </a:solidFill>
                <a:latin typeface="Calibri" panose="020F0502020204030204" pitchFamily="34" charset="0"/>
                <a:ea typeface="Calibri" panose="020F0502020204030204" pitchFamily="34" charset="0"/>
                <a:cs typeface="Calibri" panose="020F0502020204030204" pitchFamily="34" charset="0"/>
              </a:rPr>
              <a:t>Use academic authorities</a:t>
            </a:r>
            <a:endParaRPr lang="en-US" sz="2800" kern="10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fontAlgn="auto">
              <a:spcAft>
                <a:spcPts val="0"/>
              </a:spcAft>
              <a:buNone/>
            </a:pPr>
            <a:r>
              <a:rPr lang="en-US" sz="2800" kern="100" noProof="0" dirty="0">
                <a:solidFill>
                  <a:schemeClr val="tx1"/>
                </a:solidFill>
                <a:latin typeface="Calibri" panose="020F0502020204030204" pitchFamily="34" charset="0"/>
                <a:ea typeface="Calibri" panose="020F0502020204030204" pitchFamily="34" charset="0"/>
                <a:cs typeface="Calibri" panose="020F0502020204030204" pitchFamily="34" charset="0"/>
              </a:rPr>
              <a:t>Forget how children learn to express empathy and emotions. </a:t>
            </a:r>
          </a:p>
          <a:p>
            <a:pPr marL="0" indent="0" fontAlgn="auto">
              <a:spcAft>
                <a:spcPts val="0"/>
              </a:spcAft>
              <a:buNone/>
            </a:pPr>
            <a:r>
              <a:rPr lang="en-US" sz="2800" kern="100" dirty="0">
                <a:solidFill>
                  <a:schemeClr val="tx1"/>
                </a:solidFill>
                <a:latin typeface="Calibri" panose="020F0502020204030204" pitchFamily="34" charset="0"/>
                <a:ea typeface="Calibri" panose="020F0502020204030204" pitchFamily="34" charset="0"/>
                <a:cs typeface="Calibri" panose="020F0502020204030204" pitchFamily="34" charset="0"/>
              </a:rPr>
              <a:t>Forget how languages change. </a:t>
            </a:r>
            <a:endParaRPr lang="en-US" sz="2800" kern="10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fontAlgn="auto">
              <a:spcAft>
                <a:spcPts val="0"/>
              </a:spcAft>
              <a:buFont typeface="Arial" panose="020B0604020202020204" pitchFamily="34" charset="0"/>
              <a:buNone/>
            </a:pPr>
            <a:endParaRPr lang="es-ES_tradnl" sz="2800" kern="1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fontAlgn="auto">
              <a:spcAft>
                <a:spcPts val="0"/>
              </a:spcAft>
              <a:buFont typeface="Arial" panose="020B0604020202020204" pitchFamily="34" charset="0"/>
              <a:buNone/>
            </a:pPr>
            <a:endParaRPr lang="es-ES_tradnl" sz="2800" kern="1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fontAlgn="auto">
              <a:spcAft>
                <a:spcPts val="0"/>
              </a:spcAft>
              <a:buFont typeface="Arial" panose="020B0604020202020204" pitchFamily="34" charset="0"/>
              <a:buNone/>
            </a:pPr>
            <a:endParaRPr lang="en-AU" sz="2800" dirty="0">
              <a:latin typeface="+mn-lt"/>
            </a:endParaRPr>
          </a:p>
          <a:p>
            <a:pPr marL="0" indent="0" fontAlgn="auto">
              <a:spcAft>
                <a:spcPts val="0"/>
              </a:spcAft>
              <a:buFont typeface="Arial" panose="020B0604020202020204" pitchFamily="34" charset="0"/>
              <a:buNone/>
            </a:pPr>
            <a:endParaRPr lang="en-US" sz="3200" dirty="0"/>
          </a:p>
          <a:p>
            <a:pPr fontAlgn="auto">
              <a:spcAft>
                <a:spcPts val="0"/>
              </a:spcAft>
            </a:pPr>
            <a:endParaRPr lang="en-US" sz="3200" dirty="0"/>
          </a:p>
          <a:p>
            <a:pPr fontAlgn="auto">
              <a:spcAft>
                <a:spcPts val="0"/>
              </a:spcAft>
            </a:pPr>
            <a:endParaRPr lang="en-US" sz="3200" dirty="0"/>
          </a:p>
          <a:p>
            <a:pPr fontAlgn="auto">
              <a:spcAft>
                <a:spcPts val="0"/>
              </a:spcAft>
            </a:pPr>
            <a:endParaRPr lang="en-US" sz="3200" dirty="0">
              <a:latin typeface="Univers" panose="020F0502020204030204" pitchFamily="34" charset="0"/>
            </a:endParaRPr>
          </a:p>
        </p:txBody>
      </p:sp>
    </p:spTree>
    <p:extLst>
      <p:ext uri="{BB962C8B-B14F-4D97-AF65-F5344CB8AC3E}">
        <p14:creationId xmlns:p14="http://schemas.microsoft.com/office/powerpoint/2010/main" val="1611734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3184" y="2627784"/>
            <a:ext cx="14660015" cy="5760640"/>
          </a:xfrm>
        </p:spPr>
        <p:txBody>
          <a:bodyPr numCol="2">
            <a:noAutofit/>
          </a:bodyPr>
          <a:lstStyle/>
          <a:p>
            <a:pPr marL="742950" lvl="1" indent="-285750">
              <a:buFont typeface="Calibri" panose="020F0502020204030204" pitchFamily="34" charset="0"/>
              <a:buChar char="-"/>
            </a:pP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Recall and revise your previous translations</a:t>
            </a:r>
            <a:endParaRPr lang="en-AU"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Give alternative translations to choose between </a:t>
            </a:r>
            <a:endParaRPr lang="en-AU"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Reduce alternative proposals as you type</a:t>
            </a:r>
            <a:endParaRPr lang="en-AU"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Adjust a translation when you make a change </a:t>
            </a:r>
            <a:endParaRPr lang="en-AU"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Align your previous translations</a:t>
            </a:r>
            <a:endParaRPr lang="en-AU"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Pre-edit the start text (for plain language) </a:t>
            </a:r>
            <a:endParaRPr lang="en-AU"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Adapt the translation to specific readerships</a:t>
            </a:r>
            <a:endParaRPr lang="en-AU"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Exchange notes with other translators </a:t>
            </a:r>
            <a:endParaRPr lang="en-AU"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Speech to text: Speak your translations</a:t>
            </a:r>
            <a:endParaRPr lang="en-AU"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Text to speech: Read your translation back to you</a:t>
            </a:r>
            <a:endParaRPr lang="en-AU"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Revise your translation for spelling and punctuation </a:t>
            </a:r>
            <a:endParaRPr lang="en-AU"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Revise your translation for grammar </a:t>
            </a:r>
            <a:endParaRPr lang="en-AU"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Revise your translation for readability </a:t>
            </a:r>
            <a:endParaRPr lang="en-AU"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Revise your translation for a specific reader or purpose</a:t>
            </a:r>
            <a:endParaRPr lang="en-AU"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Evaluate translations </a:t>
            </a:r>
            <a:endParaRPr lang="en-AU"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Extract and manage your terminology </a:t>
            </a:r>
            <a:endParaRPr lang="en-AU"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Give notes on terms in context</a:t>
            </a:r>
            <a:endParaRPr lang="en-AU"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Provide background information quickly</a:t>
            </a:r>
            <a:endParaRPr lang="en-AU"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Propagate translation choices </a:t>
            </a:r>
            <a:endParaRPr lang="en-AU"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Record your translation preferences</a:t>
            </a:r>
            <a:endParaRPr lang="en-AU"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Check for consistency in numbers, terms, and formatting</a:t>
            </a:r>
            <a:endParaRPr lang="en-AU"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 Placeholder 2"/>
          <p:cNvSpPr>
            <a:spLocks noGrp="1"/>
          </p:cNvSpPr>
          <p:nvPr>
            <p:ph type="body" idx="11"/>
          </p:nvPr>
        </p:nvSpPr>
        <p:spPr/>
        <p:txBody>
          <a:bodyPr/>
          <a:lstStyle/>
          <a:p>
            <a:r>
              <a:rPr lang="en-US"/>
              <a:t>What did automation ever do for us?</a:t>
            </a:r>
          </a:p>
        </p:txBody>
      </p:sp>
    </p:spTree>
    <p:extLst>
      <p:ext uri="{BB962C8B-B14F-4D97-AF65-F5344CB8AC3E}">
        <p14:creationId xmlns:p14="http://schemas.microsoft.com/office/powerpoint/2010/main" val="305914367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3184" y="2627784"/>
            <a:ext cx="14660015" cy="5760640"/>
          </a:xfrm>
        </p:spPr>
        <p:txBody>
          <a:bodyPr numCol="2">
            <a:noAutofit/>
          </a:bodyPr>
          <a:lstStyle/>
          <a:p>
            <a:pPr marL="742950" lvl="1" indent="-285750">
              <a:buFont typeface="Calibri" panose="020F0502020204030204" pitchFamily="34" charset="0"/>
              <a:buChar char="-"/>
            </a:pPr>
            <a:r>
              <a:rPr lang="en-US" dirty="0">
                <a:effectLst/>
                <a:latin typeface="Calibri" panose="020F0502020204030204" pitchFamily="34" charset="0"/>
                <a:ea typeface="Times New Roman" panose="02020603050405020304" pitchFamily="18" charset="0"/>
                <a:cs typeface="Calibri" panose="020F0502020204030204" pitchFamily="34" charset="0"/>
              </a:rPr>
              <a:t>Recall and revise your previous translations</a:t>
            </a:r>
            <a:endParaRPr lang="en-AU"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effectLst/>
                <a:latin typeface="Calibri" panose="020F0502020204030204" pitchFamily="34" charset="0"/>
                <a:ea typeface="Times New Roman" panose="02020603050405020304" pitchFamily="18" charset="0"/>
                <a:cs typeface="Calibri" panose="020F0502020204030204" pitchFamily="34" charset="0"/>
              </a:rPr>
              <a:t>Give alternative translations to choose between </a:t>
            </a:r>
            <a:endParaRPr lang="en-AU"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effectLst/>
                <a:latin typeface="Calibri" panose="020F0502020204030204" pitchFamily="34" charset="0"/>
                <a:ea typeface="Times New Roman" panose="02020603050405020304" pitchFamily="18" charset="0"/>
                <a:cs typeface="Calibri" panose="020F0502020204030204" pitchFamily="34" charset="0"/>
              </a:rPr>
              <a:t>Reduce alternative proposals as you type</a:t>
            </a:r>
            <a:endParaRPr lang="en-AU"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effectLst/>
                <a:latin typeface="Calibri" panose="020F0502020204030204" pitchFamily="34" charset="0"/>
                <a:ea typeface="Times New Roman" panose="02020603050405020304" pitchFamily="18" charset="0"/>
                <a:cs typeface="Calibri" panose="020F0502020204030204" pitchFamily="34" charset="0"/>
              </a:rPr>
              <a:t>Adjust a translation when you make a change </a:t>
            </a:r>
            <a:endParaRPr lang="en-AU"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Align your previous translations</a:t>
            </a:r>
            <a:endParaRPr lang="en-AU"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Pre-edit the start text (for plain language) </a:t>
            </a:r>
            <a:endParaRPr lang="en-AU"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Adapt the translation to specific readerships</a:t>
            </a:r>
            <a:endParaRPr lang="en-AU"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effectLst/>
                <a:latin typeface="Calibri" panose="020F0502020204030204" pitchFamily="34" charset="0"/>
                <a:ea typeface="Times New Roman" panose="02020603050405020304" pitchFamily="18" charset="0"/>
                <a:cs typeface="Calibri" panose="020F0502020204030204" pitchFamily="34" charset="0"/>
              </a:rPr>
              <a:t>Exchange notes with other translators </a:t>
            </a:r>
            <a:endParaRPr lang="en-AU"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Speech to text: Speak your translations</a:t>
            </a:r>
            <a:endParaRPr lang="en-AU"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Text to speech: Read your translation back to you</a:t>
            </a:r>
            <a:endParaRPr lang="en-AU"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Revise your translation for spelling and punctuation </a:t>
            </a:r>
            <a:endParaRPr lang="en-AU"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Revise your translation for grammar </a:t>
            </a:r>
            <a:endParaRPr lang="en-AU"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Revise your translation for readability </a:t>
            </a:r>
            <a:endParaRPr lang="en-AU"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Revise your translation for a specific reader or purpose</a:t>
            </a:r>
            <a:endParaRPr lang="en-AU"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Evaluate translations </a:t>
            </a:r>
            <a:endParaRPr lang="en-AU"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Extract and manage your terminology </a:t>
            </a:r>
            <a:endParaRPr lang="en-AU"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Give notes on terms in context</a:t>
            </a:r>
            <a:endParaRPr lang="en-AU"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Provide background information quickly</a:t>
            </a:r>
            <a:endParaRPr lang="en-AU"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effectLst/>
                <a:latin typeface="Calibri" panose="020F0502020204030204" pitchFamily="34" charset="0"/>
                <a:ea typeface="Times New Roman" panose="02020603050405020304" pitchFamily="18" charset="0"/>
                <a:cs typeface="Calibri" panose="020F0502020204030204" pitchFamily="34" charset="0"/>
              </a:rPr>
              <a:t>Propagate translation choices </a:t>
            </a:r>
            <a:endParaRPr lang="en-AU"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effectLst/>
                <a:latin typeface="Calibri" panose="020F0502020204030204" pitchFamily="34" charset="0"/>
                <a:ea typeface="Times New Roman" panose="02020603050405020304" pitchFamily="18" charset="0"/>
                <a:cs typeface="Calibri" panose="020F0502020204030204" pitchFamily="34" charset="0"/>
              </a:rPr>
              <a:t>Record your translation preferences</a:t>
            </a:r>
            <a:endParaRPr lang="en-AU"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buFont typeface="Calibri" panose="020F0502020204030204" pitchFamily="34" charset="0"/>
              <a:buChar char="-"/>
            </a:pPr>
            <a:r>
              <a:rPr lang="en-US" dirty="0">
                <a:effectLst/>
                <a:latin typeface="Calibri" panose="020F0502020204030204" pitchFamily="34" charset="0"/>
                <a:ea typeface="Times New Roman" panose="02020603050405020304" pitchFamily="18" charset="0"/>
                <a:cs typeface="Calibri" panose="020F0502020204030204" pitchFamily="34" charset="0"/>
              </a:rPr>
              <a:t>Check for consistency in numbers, terms, and formatting</a:t>
            </a:r>
            <a:endParaRPr lang="en-AU"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 Placeholder 2"/>
          <p:cNvSpPr>
            <a:spLocks noGrp="1"/>
          </p:cNvSpPr>
          <p:nvPr>
            <p:ph type="body" idx="11"/>
          </p:nvPr>
        </p:nvSpPr>
        <p:spPr/>
        <p:txBody>
          <a:bodyPr/>
          <a:lstStyle/>
          <a:p>
            <a:r>
              <a:rPr lang="en-US"/>
              <a:t>What did automation ever do for us?</a:t>
            </a:r>
          </a:p>
        </p:txBody>
      </p:sp>
    </p:spTree>
    <p:extLst>
      <p:ext uri="{BB962C8B-B14F-4D97-AF65-F5344CB8AC3E}">
        <p14:creationId xmlns:p14="http://schemas.microsoft.com/office/powerpoint/2010/main" val="219147280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4DBBB-1EF5-1B05-1C84-D8C8DFC05A6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0351D-64E7-0136-512B-91AE40D20DB8}"/>
              </a:ext>
            </a:extLst>
          </p:cNvPr>
          <p:cNvSpPr>
            <a:spLocks noGrp="1"/>
          </p:cNvSpPr>
          <p:nvPr>
            <p:ph idx="1"/>
          </p:nvPr>
        </p:nvSpPr>
        <p:spPr>
          <a:xfrm>
            <a:off x="812801" y="2267743"/>
            <a:ext cx="8651239" cy="6039678"/>
          </a:xfrm>
        </p:spPr>
        <p:txBody>
          <a:bodyPr>
            <a:normAutofit/>
          </a:bodyPr>
          <a:lstStyle/>
          <a:p>
            <a:pPr marL="0" indent="0">
              <a:buNone/>
            </a:pPr>
            <a:endParaRPr lang="en-US">
              <a:latin typeface="+mn-lt"/>
            </a:endParaRPr>
          </a:p>
          <a:p>
            <a:pPr marL="0" indent="0">
              <a:buNone/>
            </a:pPr>
            <a:endParaRPr lang="en-US" sz="2800" kern="0">
              <a:solidFill>
                <a:srgbClr val="FF0000"/>
              </a:solidFill>
              <a:latin typeface="+mn-lt"/>
              <a:ea typeface="Calibri" panose="020F0502020204030204" pitchFamily="34" charset="0"/>
              <a:cs typeface="Calibri" panose="020F0502020204030204" pitchFamily="34" charset="0"/>
            </a:endParaRPr>
          </a:p>
          <a:p>
            <a:pPr marL="0" indent="0">
              <a:buNone/>
            </a:pPr>
            <a:endParaRPr lang="en-US" sz="2800" kern="0">
              <a:latin typeface="+mn-lt"/>
              <a:ea typeface="Calibri" panose="020F0502020204030204" pitchFamily="34" charset="0"/>
              <a:cs typeface="Calibri" panose="020F0502020204030204" pitchFamily="34" charset="0"/>
            </a:endParaRPr>
          </a:p>
          <a:p>
            <a:pPr marL="0" indent="0">
              <a:buNone/>
            </a:pPr>
            <a:endParaRPr lang="en-GB" sz="2800" kern="0">
              <a:ea typeface="Calibri" panose="020F0502020204030204" pitchFamily="34" charset="0"/>
              <a:cs typeface="Calibri" panose="020F0502020204030204" pitchFamily="34" charset="0"/>
            </a:endParaRPr>
          </a:p>
          <a:p>
            <a:pPr marL="0" indent="0" algn="r">
              <a:buNone/>
            </a:pPr>
            <a:endParaRPr lang="en-AU" sz="1900" i="0">
              <a:effectLst/>
              <a:latin typeface="+mn-lt"/>
            </a:endParaRPr>
          </a:p>
          <a:p>
            <a:pPr marL="0" indent="0">
              <a:buNone/>
            </a:pPr>
            <a:endParaRPr lang="en-GB" kern="0">
              <a:latin typeface="+mn-lt"/>
              <a:ea typeface="Calibri" panose="020F0502020204030204" pitchFamily="34" charset="0"/>
              <a:cs typeface="Calibri" panose="020F0502020204030204" pitchFamily="34" charset="0"/>
            </a:endParaRPr>
          </a:p>
          <a:p>
            <a:pPr marL="0" indent="0">
              <a:buNone/>
            </a:pPr>
            <a:endParaRPr lang="en-AU" sz="2800" kern="100">
              <a:latin typeface="+mn-lt"/>
              <a:ea typeface="Calibri" panose="020F0502020204030204" pitchFamily="34" charset="0"/>
              <a:cs typeface="Times New Roman" panose="02020603050405020304" pitchFamily="18" charset="0"/>
            </a:endParaRPr>
          </a:p>
          <a:p>
            <a:pPr marL="0" indent="0">
              <a:buNone/>
            </a:pPr>
            <a:endParaRPr lang="en-AU" sz="2800" kern="100">
              <a:latin typeface="+mn-lt"/>
              <a:ea typeface="Calibri" panose="020F0502020204030204" pitchFamily="34" charset="0"/>
              <a:cs typeface="Times New Roman" panose="02020603050405020304" pitchFamily="18" charset="0"/>
            </a:endParaRPr>
          </a:p>
          <a:p>
            <a:pPr marL="0" indent="0">
              <a:buNone/>
            </a:pPr>
            <a:endParaRPr lang="en-AU" sz="2800">
              <a:latin typeface="+mn-lt"/>
            </a:endParaRPr>
          </a:p>
          <a:p>
            <a:pPr marL="0" indent="0">
              <a:buNone/>
            </a:pPr>
            <a:endParaRPr lang="en-US" sz="3200"/>
          </a:p>
          <a:p>
            <a:endParaRPr lang="en-US" sz="3200"/>
          </a:p>
          <a:p>
            <a:endParaRPr lang="en-US" sz="3200"/>
          </a:p>
          <a:p>
            <a:endParaRPr lang="en-US" sz="3200">
              <a:latin typeface="Univers" panose="020F0502020204030204" pitchFamily="34" charset="0"/>
            </a:endParaRPr>
          </a:p>
        </p:txBody>
      </p:sp>
      <p:sp>
        <p:nvSpPr>
          <p:cNvPr id="3" name="Text Placeholder 2">
            <a:extLst>
              <a:ext uri="{FF2B5EF4-FFF2-40B4-BE49-F238E27FC236}">
                <a16:creationId xmlns:a16="http://schemas.microsoft.com/office/drawing/2014/main" id="{148AF75D-C1B0-BB46-B683-D55C1A7E4869}"/>
              </a:ext>
            </a:extLst>
          </p:cNvPr>
          <p:cNvSpPr>
            <a:spLocks noGrp="1"/>
          </p:cNvSpPr>
          <p:nvPr>
            <p:ph type="body" idx="11"/>
          </p:nvPr>
        </p:nvSpPr>
        <p:spPr/>
        <p:txBody>
          <a:bodyPr/>
          <a:lstStyle/>
          <a:p>
            <a:r>
              <a:rPr lang="en-US">
                <a:latin typeface="+mn-lt"/>
              </a:rPr>
              <a:t>A totalizing threat?</a:t>
            </a:r>
          </a:p>
        </p:txBody>
      </p:sp>
      <p:pic>
        <p:nvPicPr>
          <p:cNvPr id="1026" name="Picture 2" descr="AI pioneer Geoffrey Hinton believes ...">
            <a:extLst>
              <a:ext uri="{FF2B5EF4-FFF2-40B4-BE49-F238E27FC236}">
                <a16:creationId xmlns:a16="http://schemas.microsoft.com/office/drawing/2014/main" id="{E724A87F-72D2-AED0-D4F6-2DEC201BDCD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4083" y="2685257"/>
            <a:ext cx="7483928" cy="4191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y Yuval Noah Harari Thinks AI Is ...">
            <a:extLst>
              <a:ext uri="{FF2B5EF4-FFF2-40B4-BE49-F238E27FC236}">
                <a16:creationId xmlns:a16="http://schemas.microsoft.com/office/drawing/2014/main" id="{05A95F95-B999-9487-40CB-506A684E443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128000" y="2685257"/>
            <a:ext cx="7483928"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3104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5598B-189B-06C0-B53E-E69D12993AA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618EC43-2F6C-29AA-C899-5FC3ED4D5349}"/>
              </a:ext>
            </a:extLst>
          </p:cNvPr>
          <p:cNvSpPr>
            <a:spLocks noGrp="1"/>
          </p:cNvSpPr>
          <p:nvPr>
            <p:ph idx="1"/>
          </p:nvPr>
        </p:nvSpPr>
        <p:spPr>
          <a:xfrm>
            <a:off x="812801" y="2267744"/>
            <a:ext cx="9649464" cy="6120680"/>
          </a:xfrm>
        </p:spPr>
        <p:txBody>
          <a:bodyPr>
            <a:normAutofit/>
          </a:bodyPr>
          <a:lstStyle/>
          <a:p>
            <a:pPr marL="0" indent="0">
              <a:buNone/>
            </a:pPr>
            <a:endParaRPr lang="en-US" dirty="0">
              <a:latin typeface="+mn-lt"/>
            </a:endParaRPr>
          </a:p>
          <a:p>
            <a:pPr marL="0" indent="0">
              <a:buNone/>
            </a:pPr>
            <a:r>
              <a:rPr lang="en-GB" sz="2800" kern="0" dirty="0">
                <a:latin typeface="+mn-lt"/>
                <a:ea typeface="Calibri" panose="020F0502020204030204" pitchFamily="34" charset="0"/>
                <a:cs typeface="Calibri" panose="020F0502020204030204" pitchFamily="34" charset="0"/>
              </a:rPr>
              <a:t>“</a:t>
            </a:r>
            <a:r>
              <a:rPr lang="en-GB" sz="2800" kern="0" dirty="0">
                <a:solidFill>
                  <a:srgbClr val="FF0000"/>
                </a:solidFill>
                <a:latin typeface="+mn-lt"/>
                <a:ea typeface="Calibri" panose="020F0502020204030204" pitchFamily="34" charset="0"/>
                <a:cs typeface="Calibri" panose="020F0502020204030204" pitchFamily="34" charset="0"/>
              </a:rPr>
              <a:t>Just try to quantify the social impacts of generative AI in 25 years’ time. This has become known as ‘deep uncertainty’. </a:t>
            </a:r>
            <a:r>
              <a:rPr lang="en-GB" sz="2800" kern="0" dirty="0">
                <a:latin typeface="+mn-lt"/>
                <a:ea typeface="Calibri" panose="020F0502020204030204" pitchFamily="34" charset="0"/>
                <a:cs typeface="Calibri" panose="020F0502020204030204" pitchFamily="34" charset="0"/>
              </a:rPr>
              <a:t>Of course, this assumes that people have the insight and humility to admit what they don’t know.”</a:t>
            </a:r>
          </a:p>
          <a:p>
            <a:pPr marL="0" indent="0">
              <a:buNone/>
            </a:pPr>
            <a:endParaRPr lang="en-GB" sz="2800" kern="0" dirty="0">
              <a:latin typeface="+mn-lt"/>
              <a:ea typeface="Calibri" panose="020F0502020204030204" pitchFamily="34" charset="0"/>
              <a:cs typeface="Calibri" panose="020F0502020204030204" pitchFamily="34" charset="0"/>
            </a:endParaRPr>
          </a:p>
          <a:p>
            <a:pPr marL="0" indent="0">
              <a:buNone/>
            </a:pPr>
            <a:r>
              <a:rPr lang="en-GB" sz="2800" kern="0" dirty="0">
                <a:latin typeface="+mn-lt"/>
                <a:ea typeface="Calibri" panose="020F0502020204030204" pitchFamily="34" charset="0"/>
                <a:cs typeface="Calibri" panose="020F0502020204030204" pitchFamily="34" charset="0"/>
              </a:rPr>
              <a:t>“[without humility] This arrogance has been termed </a:t>
            </a:r>
            <a:r>
              <a:rPr lang="en-GB" sz="2800" kern="0" dirty="0">
                <a:solidFill>
                  <a:srgbClr val="FF0000"/>
                </a:solidFill>
                <a:latin typeface="+mn-lt"/>
                <a:ea typeface="Calibri" panose="020F0502020204030204" pitchFamily="34" charset="0"/>
                <a:cs typeface="Calibri" panose="020F0502020204030204" pitchFamily="34" charset="0"/>
              </a:rPr>
              <a:t>meta-ignorance, when they don´t know what they don’t know</a:t>
            </a:r>
            <a:r>
              <a:rPr lang="en-GB" sz="2800" kern="0" dirty="0">
                <a:latin typeface="+mn-lt"/>
                <a:ea typeface="Calibri" panose="020F0502020204030204" pitchFamily="34" charset="0"/>
                <a:cs typeface="Calibri" panose="020F0502020204030204" pitchFamily="34" charset="0"/>
              </a:rPr>
              <a:t>.”</a:t>
            </a:r>
          </a:p>
          <a:p>
            <a:pPr marL="0" indent="0">
              <a:buNone/>
            </a:pPr>
            <a:endParaRPr lang="en-AU" sz="2800" kern="100" dirty="0">
              <a:latin typeface="+mn-lt"/>
              <a:ea typeface="Calibri" panose="020F0502020204030204" pitchFamily="34" charset="0"/>
              <a:cs typeface="Times New Roman" panose="02020603050405020304" pitchFamily="18" charset="0"/>
            </a:endParaRPr>
          </a:p>
          <a:p>
            <a:pPr marL="0" indent="0">
              <a:buNone/>
            </a:pPr>
            <a:endParaRPr lang="en-AU" sz="2800" kern="100" dirty="0">
              <a:latin typeface="+mn-lt"/>
              <a:ea typeface="Calibri" panose="020F0502020204030204" pitchFamily="34" charset="0"/>
              <a:cs typeface="Times New Roman" panose="02020603050405020304" pitchFamily="18" charset="0"/>
            </a:endParaRPr>
          </a:p>
          <a:p>
            <a:pPr marL="0" indent="0">
              <a:buNone/>
            </a:pPr>
            <a:endParaRPr lang="en-AU" sz="2800" dirty="0">
              <a:latin typeface="+mn-lt"/>
            </a:endParaRPr>
          </a:p>
          <a:p>
            <a:pPr marL="0" indent="0">
              <a:buNone/>
            </a:pPr>
            <a:endParaRPr lang="en-US" sz="3200" dirty="0"/>
          </a:p>
          <a:p>
            <a:endParaRPr lang="en-US" sz="3200" dirty="0"/>
          </a:p>
          <a:p>
            <a:endParaRPr lang="en-US" sz="3200" dirty="0"/>
          </a:p>
          <a:p>
            <a:endParaRPr lang="en-US" sz="3200" dirty="0">
              <a:latin typeface="Univers" panose="020F0502020204030204" pitchFamily="34" charset="0"/>
            </a:endParaRPr>
          </a:p>
        </p:txBody>
      </p:sp>
      <p:sp>
        <p:nvSpPr>
          <p:cNvPr id="3" name="Text Placeholder 2">
            <a:extLst>
              <a:ext uri="{FF2B5EF4-FFF2-40B4-BE49-F238E27FC236}">
                <a16:creationId xmlns:a16="http://schemas.microsoft.com/office/drawing/2014/main" id="{FAEB019C-2853-EF95-8D53-9D819F86EBC7}"/>
              </a:ext>
            </a:extLst>
          </p:cNvPr>
          <p:cNvSpPr>
            <a:spLocks noGrp="1"/>
          </p:cNvSpPr>
          <p:nvPr>
            <p:ph type="body" idx="11"/>
          </p:nvPr>
        </p:nvSpPr>
        <p:spPr/>
        <p:txBody>
          <a:bodyPr/>
          <a:lstStyle/>
          <a:p>
            <a:r>
              <a:rPr lang="en-US" dirty="0">
                <a:latin typeface="+mn-lt"/>
              </a:rPr>
              <a:t>The starting point: deep uncertainty </a:t>
            </a:r>
          </a:p>
        </p:txBody>
      </p:sp>
      <p:sp>
        <p:nvSpPr>
          <p:cNvPr id="8" name="TextBox 7">
            <a:extLst>
              <a:ext uri="{FF2B5EF4-FFF2-40B4-BE49-F238E27FC236}">
                <a16:creationId xmlns:a16="http://schemas.microsoft.com/office/drawing/2014/main" id="{BE6C341E-9B1B-8045-87BF-8CBB1D3B4927}"/>
              </a:ext>
            </a:extLst>
          </p:cNvPr>
          <p:cNvSpPr txBox="1"/>
          <p:nvPr/>
        </p:nvSpPr>
        <p:spPr>
          <a:xfrm>
            <a:off x="11430000" y="7273170"/>
            <a:ext cx="5223921" cy="646331"/>
          </a:xfrm>
          <a:prstGeom prst="rect">
            <a:avLst/>
          </a:prstGeom>
          <a:noFill/>
        </p:spPr>
        <p:txBody>
          <a:bodyPr wrap="square" rtlCol="0">
            <a:spAutoFit/>
          </a:bodyPr>
          <a:lstStyle/>
          <a:p>
            <a:pPr algn="l"/>
            <a:r>
              <a:rPr lang="en-US" sz="1800" err="1">
                <a:latin typeface="Calibri" panose="020F0502020204030204" pitchFamily="34" charset="0"/>
                <a:cs typeface="Calibri" panose="020F0502020204030204" pitchFamily="34" charset="0"/>
              </a:rPr>
              <a:t>Spìegelhalter</a:t>
            </a:r>
            <a:r>
              <a:rPr lang="en-US" sz="1800">
                <a:latin typeface="Calibri" panose="020F0502020204030204" pitchFamily="34" charset="0"/>
                <a:cs typeface="Calibri" panose="020F0502020204030204" pitchFamily="34" charset="0"/>
              </a:rPr>
              <a:t>, D. (2024). </a:t>
            </a:r>
            <a:r>
              <a:rPr lang="en-US" sz="1800" i="1">
                <a:latin typeface="Calibri" panose="020F0502020204030204" pitchFamily="34" charset="0"/>
                <a:cs typeface="Calibri" panose="020F0502020204030204" pitchFamily="34" charset="0"/>
              </a:rPr>
              <a:t>The Art of Uncertainty</a:t>
            </a:r>
            <a:r>
              <a:rPr lang="en-US" sz="1800">
                <a:latin typeface="Calibri" panose="020F0502020204030204" pitchFamily="34" charset="0"/>
                <a:cs typeface="Calibri" panose="020F0502020204030204" pitchFamily="34" charset="0"/>
              </a:rPr>
              <a:t>. Pelican (audiobook).</a:t>
            </a:r>
          </a:p>
        </p:txBody>
      </p:sp>
      <p:pic>
        <p:nvPicPr>
          <p:cNvPr id="1026" name="Picture 2" descr="The Art of Uncertainty: How to Navigate Chance, Ignorance, Risk and Luck  (Pelican Books) : Spiegelhalter, David: Amazon.es: Libros">
            <a:extLst>
              <a:ext uri="{FF2B5EF4-FFF2-40B4-BE49-F238E27FC236}">
                <a16:creationId xmlns:a16="http://schemas.microsoft.com/office/drawing/2014/main" id="{1452521C-2BF3-7390-096F-40A9FA08DB3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612881" y="2195735"/>
            <a:ext cx="2892200" cy="465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4203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5598B-189B-06C0-B53E-E69D12993AA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618EC43-2F6C-29AA-C899-5FC3ED4D5349}"/>
              </a:ext>
            </a:extLst>
          </p:cNvPr>
          <p:cNvSpPr>
            <a:spLocks noGrp="1"/>
          </p:cNvSpPr>
          <p:nvPr>
            <p:ph idx="1"/>
          </p:nvPr>
        </p:nvSpPr>
        <p:spPr>
          <a:xfrm>
            <a:off x="812801" y="2267744"/>
            <a:ext cx="9649464" cy="6120680"/>
          </a:xfrm>
        </p:spPr>
        <p:txBody>
          <a:bodyPr>
            <a:normAutofit/>
          </a:bodyPr>
          <a:lstStyle/>
          <a:p>
            <a:pPr marL="0" indent="0">
              <a:buNone/>
            </a:pPr>
            <a:endParaRPr lang="en-AU" sz="2800" kern="100" dirty="0">
              <a:latin typeface="+mn-lt"/>
              <a:ea typeface="Calibri" panose="020F0502020204030204" pitchFamily="34" charset="0"/>
              <a:cs typeface="Times New Roman" panose="02020603050405020304" pitchFamily="18" charset="0"/>
            </a:endParaRPr>
          </a:p>
          <a:p>
            <a:pPr marL="0" indent="0">
              <a:buNone/>
            </a:pPr>
            <a:endParaRPr lang="en-AU" sz="2800" kern="100" dirty="0">
              <a:latin typeface="+mn-lt"/>
              <a:ea typeface="Calibri" panose="020F0502020204030204" pitchFamily="34" charset="0"/>
              <a:cs typeface="Times New Roman" panose="02020603050405020304" pitchFamily="18" charset="0"/>
            </a:endParaRPr>
          </a:p>
          <a:p>
            <a:pPr marL="0" indent="0">
              <a:buNone/>
            </a:pPr>
            <a:endParaRPr lang="en-AU" sz="2800" dirty="0">
              <a:latin typeface="+mn-lt"/>
            </a:endParaRPr>
          </a:p>
          <a:p>
            <a:pPr marL="0" indent="0">
              <a:buNone/>
            </a:pPr>
            <a:endParaRPr lang="en-US" sz="3200" dirty="0"/>
          </a:p>
          <a:p>
            <a:endParaRPr lang="en-US" sz="3200" dirty="0"/>
          </a:p>
          <a:p>
            <a:endParaRPr lang="en-US" sz="3200" dirty="0"/>
          </a:p>
          <a:p>
            <a:endParaRPr lang="en-US" sz="3200" dirty="0">
              <a:latin typeface="Univers" panose="020F0502020204030204" pitchFamily="34" charset="0"/>
            </a:endParaRPr>
          </a:p>
        </p:txBody>
      </p:sp>
      <p:sp>
        <p:nvSpPr>
          <p:cNvPr id="3" name="Text Placeholder 2">
            <a:extLst>
              <a:ext uri="{FF2B5EF4-FFF2-40B4-BE49-F238E27FC236}">
                <a16:creationId xmlns:a16="http://schemas.microsoft.com/office/drawing/2014/main" id="{FAEB019C-2853-EF95-8D53-9D819F86EBC7}"/>
              </a:ext>
            </a:extLst>
          </p:cNvPr>
          <p:cNvSpPr>
            <a:spLocks noGrp="1"/>
          </p:cNvSpPr>
          <p:nvPr>
            <p:ph type="body" idx="11"/>
          </p:nvPr>
        </p:nvSpPr>
        <p:spPr/>
        <p:txBody>
          <a:bodyPr/>
          <a:lstStyle/>
          <a:p>
            <a:r>
              <a:rPr lang="en-US" dirty="0">
                <a:latin typeface="+mn-lt"/>
              </a:rPr>
              <a:t>The next step: empirical exploration </a:t>
            </a:r>
          </a:p>
        </p:txBody>
      </p:sp>
      <p:pic>
        <p:nvPicPr>
          <p:cNvPr id="2" name="Picture 1">
            <a:extLst>
              <a:ext uri="{FF2B5EF4-FFF2-40B4-BE49-F238E27FC236}">
                <a16:creationId xmlns:a16="http://schemas.microsoft.com/office/drawing/2014/main" id="{0F8BD2FC-C3A9-DBC9-F8A7-991D1284BDBF}"/>
              </a:ext>
            </a:extLst>
          </p:cNvPr>
          <p:cNvPicPr>
            <a:picLocks noChangeAspect="1"/>
          </p:cNvPicPr>
          <p:nvPr/>
        </p:nvPicPr>
        <p:blipFill>
          <a:blip r:embed="rId3"/>
          <a:stretch>
            <a:fillRect/>
          </a:stretch>
        </p:blipFill>
        <p:spPr>
          <a:xfrm>
            <a:off x="3290530" y="2256912"/>
            <a:ext cx="9128394" cy="6105137"/>
          </a:xfrm>
          <a:prstGeom prst="rect">
            <a:avLst/>
          </a:prstGeom>
        </p:spPr>
      </p:pic>
    </p:spTree>
    <p:extLst>
      <p:ext uri="{BB962C8B-B14F-4D97-AF65-F5344CB8AC3E}">
        <p14:creationId xmlns:p14="http://schemas.microsoft.com/office/powerpoint/2010/main" val="328843891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3184" y="2627784"/>
            <a:ext cx="7062958" cy="6120680"/>
          </a:xfrm>
        </p:spPr>
        <p:txBody>
          <a:bodyPr>
            <a:normAutofit/>
          </a:bodyPr>
          <a:lstStyle/>
          <a:p>
            <a:pPr marL="0" indent="0">
              <a:buNone/>
            </a:pPr>
            <a:endParaRPr lang="en-AU" sz="2800">
              <a:effectLst/>
              <a:latin typeface="Calibri" panose="020F0502020204030204" pitchFamily="34" charset="0"/>
              <a:cs typeface="Calibri" panose="020F0502020204030204" pitchFamily="34" charset="0"/>
            </a:endParaRPr>
          </a:p>
          <a:p>
            <a:pPr marL="0" indent="0">
              <a:buNone/>
            </a:pPr>
            <a:endParaRPr lang="en-AU" sz="2800">
              <a:effectLst/>
              <a:latin typeface="Calibri" panose="020F0502020204030204" pitchFamily="34" charset="0"/>
              <a:cs typeface="Calibri" panose="020F0502020204030204" pitchFamily="34" charset="0"/>
            </a:endParaRPr>
          </a:p>
          <a:p>
            <a:pPr marL="0" indent="0">
              <a:buNone/>
            </a:pPr>
            <a:endParaRPr lang="en-GB" sz="2800">
              <a:solidFill>
                <a:schemeClr val="tx1"/>
              </a:solidFill>
              <a:latin typeface="Calibri" panose="020F0502020204030204" pitchFamily="34" charset="0"/>
              <a:cs typeface="Calibri" panose="020F0502020204030204" pitchFamily="34" charset="0"/>
            </a:endParaRPr>
          </a:p>
        </p:txBody>
      </p:sp>
      <p:sp>
        <p:nvSpPr>
          <p:cNvPr id="3" name="Text Placeholder 2"/>
          <p:cNvSpPr>
            <a:spLocks noGrp="1"/>
          </p:cNvSpPr>
          <p:nvPr>
            <p:ph type="body" idx="11"/>
          </p:nvPr>
        </p:nvSpPr>
        <p:spPr/>
        <p:txBody>
          <a:bodyPr/>
          <a:lstStyle/>
          <a:p>
            <a:r>
              <a:rPr lang="en-US"/>
              <a:t>Annotation heatmaps (research by Ke Hu)</a:t>
            </a:r>
          </a:p>
        </p:txBody>
      </p:sp>
      <p:pic>
        <p:nvPicPr>
          <p:cNvPr id="5" name="Picture 4">
            <a:extLst>
              <a:ext uri="{FF2B5EF4-FFF2-40B4-BE49-F238E27FC236}">
                <a16:creationId xmlns:a16="http://schemas.microsoft.com/office/drawing/2014/main" id="{511C4A0B-244E-967C-22BF-9A88A8DE5F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47488" y="2195736"/>
            <a:ext cx="7425328" cy="2822025"/>
          </a:xfrm>
          <a:prstGeom prst="rect">
            <a:avLst/>
          </a:prstGeom>
        </p:spPr>
      </p:pic>
      <p:pic>
        <p:nvPicPr>
          <p:cNvPr id="6" name="Picture 5">
            <a:extLst>
              <a:ext uri="{FF2B5EF4-FFF2-40B4-BE49-F238E27FC236}">
                <a16:creationId xmlns:a16="http://schemas.microsoft.com/office/drawing/2014/main" id="{D5310466-11E1-9418-A6F7-D673EAF50E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28000" y="5119956"/>
            <a:ext cx="7344816" cy="2822025"/>
          </a:xfrm>
          <a:prstGeom prst="rect">
            <a:avLst/>
          </a:prstGeom>
        </p:spPr>
      </p:pic>
      <p:sp>
        <p:nvSpPr>
          <p:cNvPr id="7" name="TextBox 6">
            <a:extLst>
              <a:ext uri="{FF2B5EF4-FFF2-40B4-BE49-F238E27FC236}">
                <a16:creationId xmlns:a16="http://schemas.microsoft.com/office/drawing/2014/main" id="{6A9B7DBF-17FA-03BD-F6E3-F4252BD849FC}"/>
              </a:ext>
            </a:extLst>
          </p:cNvPr>
          <p:cNvSpPr txBox="1"/>
          <p:nvPr/>
        </p:nvSpPr>
        <p:spPr>
          <a:xfrm>
            <a:off x="770399" y="2406419"/>
            <a:ext cx="6249833" cy="2308324"/>
          </a:xfrm>
          <a:prstGeom prst="rect">
            <a:avLst/>
          </a:prstGeom>
          <a:noFill/>
        </p:spPr>
        <p:txBody>
          <a:bodyPr wrap="square" rtlCol="0">
            <a:spAutoFit/>
          </a:bodyPr>
          <a:lstStyle/>
          <a:p>
            <a:pPr algn="l"/>
            <a:r>
              <a:rPr lang="en-US" altLang="zh-CN" sz="2400" b="1">
                <a:latin typeface="Calibri" panose="020F0502020204030204" pitchFamily="34" charset="0"/>
                <a:cs typeface="Calibri" panose="020F0502020204030204" pitchFamily="34" charset="0"/>
              </a:rPr>
              <a:t>Instruction</a:t>
            </a:r>
            <a:r>
              <a:rPr lang="en-US" altLang="zh-CN" sz="2400">
                <a:latin typeface="Calibri" panose="020F0502020204030204" pitchFamily="34" charset="0"/>
                <a:cs typeface="Calibri" panose="020F0502020204030204" pitchFamily="34" charset="0"/>
              </a:rPr>
              <a:t>:</a:t>
            </a:r>
            <a:r>
              <a:rPr lang="zh-CN" altLang="en-US" sz="2400">
                <a:latin typeface="Calibri" panose="020F0502020204030204" pitchFamily="34" charset="0"/>
                <a:cs typeface="Calibri" panose="020F0502020204030204" pitchFamily="34" charset="0"/>
              </a:rPr>
              <a:t> </a:t>
            </a:r>
            <a:endParaRPr lang="en-AU" altLang="zh-CN" sz="2400">
              <a:latin typeface="Calibri" panose="020F0502020204030204" pitchFamily="34" charset="0"/>
              <a:cs typeface="Calibri" panose="020F0502020204030204" pitchFamily="34" charset="0"/>
            </a:endParaRPr>
          </a:p>
          <a:p>
            <a:pPr algn="l"/>
            <a:r>
              <a:rPr lang="en-US" altLang="zh-CN" sz="2400">
                <a:latin typeface="Calibri" panose="020F0502020204030204" pitchFamily="34" charset="0"/>
                <a:cs typeface="Calibri" panose="020F0502020204030204" pitchFamily="34" charset="0"/>
              </a:rPr>
              <a:t>In</a:t>
            </a:r>
            <a:r>
              <a:rPr lang="zh-CN" altLang="en-US" sz="2400">
                <a:latin typeface="Calibri" panose="020F0502020204030204" pitchFamily="34" charset="0"/>
                <a:cs typeface="Calibri" panose="020F0502020204030204" pitchFamily="34" charset="0"/>
              </a:rPr>
              <a:t> </a:t>
            </a:r>
            <a:r>
              <a:rPr lang="en-US" altLang="zh-CN" sz="2400">
                <a:latin typeface="Calibri" panose="020F0502020204030204" pitchFamily="34" charset="0"/>
                <a:cs typeface="Calibri" panose="020F0502020204030204" pitchFamily="34" charset="0"/>
              </a:rPr>
              <a:t>this</a:t>
            </a:r>
            <a:r>
              <a:rPr lang="zh-CN" altLang="en-US" sz="2400">
                <a:latin typeface="Calibri" panose="020F0502020204030204" pitchFamily="34" charset="0"/>
                <a:cs typeface="Calibri" panose="020F0502020204030204" pitchFamily="34" charset="0"/>
              </a:rPr>
              <a:t> </a:t>
            </a:r>
            <a:r>
              <a:rPr lang="en-US" altLang="zh-CN" sz="2400">
                <a:latin typeface="Calibri" panose="020F0502020204030204" pitchFamily="34" charset="0"/>
                <a:cs typeface="Calibri" panose="020F0502020204030204" pitchFamily="34" charset="0"/>
              </a:rPr>
              <a:t>text,</a:t>
            </a:r>
            <a:r>
              <a:rPr lang="zh-CN" altLang="en-US" sz="2400">
                <a:latin typeface="Calibri" panose="020F0502020204030204" pitchFamily="34" charset="0"/>
                <a:cs typeface="Calibri" panose="020F0502020204030204" pitchFamily="34" charset="0"/>
              </a:rPr>
              <a:t> </a:t>
            </a:r>
            <a:r>
              <a:rPr lang="en-US" altLang="zh-CN" sz="2400">
                <a:latin typeface="Calibri" panose="020F0502020204030204" pitchFamily="34" charset="0"/>
                <a:cs typeface="Calibri" panose="020F0502020204030204" pitchFamily="34" charset="0"/>
              </a:rPr>
              <a:t>please</a:t>
            </a:r>
            <a:r>
              <a:rPr lang="zh-CN" altLang="en-US" sz="2400">
                <a:latin typeface="Calibri" panose="020F0502020204030204" pitchFamily="34" charset="0"/>
                <a:cs typeface="Calibri" panose="020F0502020204030204" pitchFamily="34" charset="0"/>
              </a:rPr>
              <a:t> </a:t>
            </a:r>
            <a:r>
              <a:rPr lang="en-US" altLang="zh-CN" sz="2400">
                <a:latin typeface="Calibri" panose="020F0502020204030204" pitchFamily="34" charset="0"/>
                <a:cs typeface="Calibri" panose="020F0502020204030204" pitchFamily="34" charset="0"/>
              </a:rPr>
              <a:t>mark</a:t>
            </a:r>
            <a:r>
              <a:rPr lang="zh-CN" altLang="en-US" sz="2400">
                <a:latin typeface="Calibri" panose="020F0502020204030204" pitchFamily="34" charset="0"/>
                <a:cs typeface="Calibri" panose="020F0502020204030204" pitchFamily="34" charset="0"/>
              </a:rPr>
              <a:t> </a:t>
            </a:r>
            <a:r>
              <a:rPr lang="en-US" altLang="zh-CN" sz="2400">
                <a:latin typeface="Calibri" panose="020F0502020204030204" pitchFamily="34" charset="0"/>
                <a:cs typeface="Calibri" panose="020F0502020204030204" pitchFamily="34" charset="0"/>
              </a:rPr>
              <a:t>the</a:t>
            </a:r>
            <a:r>
              <a:rPr lang="zh-CN" altLang="en-US" sz="2400">
                <a:latin typeface="Calibri" panose="020F0502020204030204" pitchFamily="34" charset="0"/>
                <a:cs typeface="Calibri" panose="020F0502020204030204" pitchFamily="34" charset="0"/>
              </a:rPr>
              <a:t> </a:t>
            </a:r>
            <a:r>
              <a:rPr lang="en-US" altLang="zh-CN" sz="2400">
                <a:latin typeface="Calibri" panose="020F0502020204030204" pitchFamily="34" charset="0"/>
                <a:cs typeface="Calibri" panose="020F0502020204030204" pitchFamily="34" charset="0"/>
              </a:rPr>
              <a:t>parts</a:t>
            </a:r>
            <a:r>
              <a:rPr lang="zh-CN" altLang="en-US" sz="2400">
                <a:latin typeface="Calibri" panose="020F0502020204030204" pitchFamily="34" charset="0"/>
                <a:cs typeface="Calibri" panose="020F0502020204030204" pitchFamily="34" charset="0"/>
              </a:rPr>
              <a:t> </a:t>
            </a:r>
            <a:r>
              <a:rPr lang="en-US" altLang="zh-CN" sz="2400">
                <a:latin typeface="Calibri" panose="020F0502020204030204" pitchFamily="34" charset="0"/>
                <a:cs typeface="Calibri" panose="020F0502020204030204" pitchFamily="34" charset="0"/>
              </a:rPr>
              <a:t>you</a:t>
            </a:r>
            <a:r>
              <a:rPr lang="zh-CN" altLang="en-US" sz="2400">
                <a:latin typeface="Calibri" panose="020F0502020204030204" pitchFamily="34" charset="0"/>
                <a:cs typeface="Calibri" panose="020F0502020204030204" pitchFamily="34" charset="0"/>
              </a:rPr>
              <a:t> </a:t>
            </a:r>
            <a:r>
              <a:rPr lang="en-US" altLang="zh-CN" sz="2400" b="1">
                <a:latin typeface="Calibri" panose="020F0502020204030204" pitchFamily="34" charset="0"/>
                <a:cs typeface="Calibri" panose="020F0502020204030204" pitchFamily="34" charset="0"/>
              </a:rPr>
              <a:t>like</a:t>
            </a:r>
            <a:r>
              <a:rPr lang="zh-CN" altLang="en-US" sz="2400">
                <a:latin typeface="Calibri" panose="020F0502020204030204" pitchFamily="34" charset="0"/>
                <a:cs typeface="Calibri" panose="020F0502020204030204" pitchFamily="34" charset="0"/>
              </a:rPr>
              <a:t> </a:t>
            </a:r>
            <a:r>
              <a:rPr lang="en-US" altLang="zh-CN" sz="2400">
                <a:latin typeface="Calibri" panose="020F0502020204030204" pitchFamily="34" charset="0"/>
                <a:cs typeface="Calibri" panose="020F0502020204030204" pitchFamily="34" charset="0"/>
              </a:rPr>
              <a:t>in</a:t>
            </a:r>
            <a:r>
              <a:rPr lang="zh-CN" altLang="en-US" sz="2400">
                <a:latin typeface="Calibri" panose="020F0502020204030204" pitchFamily="34" charset="0"/>
                <a:cs typeface="Calibri" panose="020F0502020204030204" pitchFamily="34" charset="0"/>
              </a:rPr>
              <a:t> </a:t>
            </a:r>
            <a:r>
              <a:rPr lang="en-US" altLang="zh-CN" sz="2400" b="1">
                <a:latin typeface="Calibri" panose="020F0502020204030204" pitchFamily="34" charset="0"/>
                <a:cs typeface="Calibri" panose="020F0502020204030204" pitchFamily="34" charset="0"/>
              </a:rPr>
              <a:t>green</a:t>
            </a:r>
            <a:r>
              <a:rPr lang="zh-CN" altLang="en-US" sz="2400">
                <a:latin typeface="Calibri" panose="020F0502020204030204" pitchFamily="34" charset="0"/>
                <a:cs typeface="Calibri" panose="020F0502020204030204" pitchFamily="34" charset="0"/>
              </a:rPr>
              <a:t> </a:t>
            </a:r>
            <a:r>
              <a:rPr lang="en-US" altLang="zh-CN" sz="2400">
                <a:latin typeface="Calibri" panose="020F0502020204030204" pitchFamily="34" charset="0"/>
                <a:cs typeface="Calibri" panose="020F0502020204030204" pitchFamily="34" charset="0"/>
              </a:rPr>
              <a:t>and</a:t>
            </a:r>
            <a:r>
              <a:rPr lang="zh-CN" altLang="en-US" sz="2400">
                <a:latin typeface="Calibri" panose="020F0502020204030204" pitchFamily="34" charset="0"/>
                <a:cs typeface="Calibri" panose="020F0502020204030204" pitchFamily="34" charset="0"/>
              </a:rPr>
              <a:t> </a:t>
            </a:r>
            <a:r>
              <a:rPr lang="en-US" altLang="zh-CN" sz="2400">
                <a:latin typeface="Calibri" panose="020F0502020204030204" pitchFamily="34" charset="0"/>
                <a:cs typeface="Calibri" panose="020F0502020204030204" pitchFamily="34" charset="0"/>
              </a:rPr>
              <a:t>mark</a:t>
            </a:r>
            <a:r>
              <a:rPr lang="zh-CN" altLang="en-US" sz="2400">
                <a:latin typeface="Calibri" panose="020F0502020204030204" pitchFamily="34" charset="0"/>
                <a:cs typeface="Calibri" panose="020F0502020204030204" pitchFamily="34" charset="0"/>
              </a:rPr>
              <a:t> </a:t>
            </a:r>
            <a:r>
              <a:rPr lang="en-US" altLang="zh-CN" sz="2400">
                <a:latin typeface="Calibri" panose="020F0502020204030204" pitchFamily="34" charset="0"/>
                <a:cs typeface="Calibri" panose="020F0502020204030204" pitchFamily="34" charset="0"/>
              </a:rPr>
              <a:t>the</a:t>
            </a:r>
            <a:r>
              <a:rPr lang="zh-CN" altLang="en-US" sz="2400">
                <a:latin typeface="Calibri" panose="020F0502020204030204" pitchFamily="34" charset="0"/>
                <a:cs typeface="Calibri" panose="020F0502020204030204" pitchFamily="34" charset="0"/>
              </a:rPr>
              <a:t> </a:t>
            </a:r>
            <a:r>
              <a:rPr lang="en-US" altLang="zh-CN" sz="2400">
                <a:latin typeface="Calibri" panose="020F0502020204030204" pitchFamily="34" charset="0"/>
                <a:cs typeface="Calibri" panose="020F0502020204030204" pitchFamily="34" charset="0"/>
              </a:rPr>
              <a:t>parts</a:t>
            </a:r>
            <a:r>
              <a:rPr lang="zh-CN" altLang="en-US" sz="2400">
                <a:latin typeface="Calibri" panose="020F0502020204030204" pitchFamily="34" charset="0"/>
                <a:cs typeface="Calibri" panose="020F0502020204030204" pitchFamily="34" charset="0"/>
              </a:rPr>
              <a:t> </a:t>
            </a:r>
            <a:r>
              <a:rPr lang="en-US" altLang="zh-CN" sz="2400">
                <a:latin typeface="Calibri" panose="020F0502020204030204" pitchFamily="34" charset="0"/>
                <a:cs typeface="Calibri" panose="020F0502020204030204" pitchFamily="34" charset="0"/>
              </a:rPr>
              <a:t>you</a:t>
            </a:r>
            <a:r>
              <a:rPr lang="zh-CN" altLang="en-US" sz="2400">
                <a:latin typeface="Calibri" panose="020F0502020204030204" pitchFamily="34" charset="0"/>
                <a:cs typeface="Calibri" panose="020F0502020204030204" pitchFamily="34" charset="0"/>
              </a:rPr>
              <a:t> </a:t>
            </a:r>
            <a:r>
              <a:rPr lang="en-US" altLang="zh-CN" sz="2400" b="1">
                <a:latin typeface="Calibri" panose="020F0502020204030204" pitchFamily="34" charset="0"/>
                <a:cs typeface="Calibri" panose="020F0502020204030204" pitchFamily="34" charset="0"/>
              </a:rPr>
              <a:t>dislike</a:t>
            </a:r>
            <a:r>
              <a:rPr lang="zh-CN" altLang="en-US" sz="2400">
                <a:latin typeface="Calibri" panose="020F0502020204030204" pitchFamily="34" charset="0"/>
                <a:cs typeface="Calibri" panose="020F0502020204030204" pitchFamily="34" charset="0"/>
              </a:rPr>
              <a:t> </a:t>
            </a:r>
            <a:r>
              <a:rPr lang="en-US" altLang="zh-CN" sz="2400">
                <a:latin typeface="Calibri" panose="020F0502020204030204" pitchFamily="34" charset="0"/>
                <a:cs typeface="Calibri" panose="020F0502020204030204" pitchFamily="34" charset="0"/>
              </a:rPr>
              <a:t>in</a:t>
            </a:r>
            <a:r>
              <a:rPr lang="zh-CN" altLang="en-US" sz="2400">
                <a:latin typeface="Calibri" panose="020F0502020204030204" pitchFamily="34" charset="0"/>
                <a:cs typeface="Calibri" panose="020F0502020204030204" pitchFamily="34" charset="0"/>
              </a:rPr>
              <a:t> </a:t>
            </a:r>
            <a:r>
              <a:rPr lang="en-US" altLang="zh-CN" sz="2400" b="1">
                <a:latin typeface="Calibri" panose="020F0502020204030204" pitchFamily="34" charset="0"/>
                <a:cs typeface="Calibri" panose="020F0502020204030204" pitchFamily="34" charset="0"/>
              </a:rPr>
              <a:t>red</a:t>
            </a:r>
            <a:r>
              <a:rPr lang="en-US" altLang="zh-CN" sz="2400">
                <a:latin typeface="Calibri" panose="020F0502020204030204" pitchFamily="34" charset="0"/>
                <a:cs typeface="Calibri" panose="020F0502020204030204" pitchFamily="34" charset="0"/>
              </a:rPr>
              <a:t>.</a:t>
            </a:r>
          </a:p>
          <a:p>
            <a:pPr algn="l"/>
            <a:endParaRPr lang="en-US" sz="2400">
              <a:latin typeface="Calibri" panose="020F0502020204030204" pitchFamily="34" charset="0"/>
              <a:cs typeface="Calibri" panose="020F0502020204030204" pitchFamily="34" charset="0"/>
            </a:endParaRPr>
          </a:p>
          <a:p>
            <a:pPr algn="l"/>
            <a:endParaRPr lang="en-US" sz="2400">
              <a:latin typeface="Calibri" panose="020F0502020204030204" pitchFamily="34" charset="0"/>
              <a:cs typeface="Calibri" panose="020F0502020204030204" pitchFamily="34" charset="0"/>
            </a:endParaRPr>
          </a:p>
          <a:p>
            <a:pPr algn="l"/>
            <a:r>
              <a:rPr lang="en-US" sz="2400">
                <a:latin typeface="Calibri" panose="020F0502020204030204" pitchFamily="34" charset="0"/>
                <a:cs typeface="Calibri" panose="020F0502020204030204" pitchFamily="34" charset="0"/>
              </a:rPr>
              <a:t>(One of these is raw NMT, the other is unaided.)</a:t>
            </a:r>
          </a:p>
        </p:txBody>
      </p:sp>
      <p:sp>
        <p:nvSpPr>
          <p:cNvPr id="4" name="TextBox 3">
            <a:extLst>
              <a:ext uri="{FF2B5EF4-FFF2-40B4-BE49-F238E27FC236}">
                <a16:creationId xmlns:a16="http://schemas.microsoft.com/office/drawing/2014/main" id="{D5C5D379-48A0-D584-658C-4A74F7C0EAFF}"/>
              </a:ext>
            </a:extLst>
          </p:cNvPr>
          <p:cNvSpPr txBox="1"/>
          <p:nvPr/>
        </p:nvSpPr>
        <p:spPr>
          <a:xfrm>
            <a:off x="914813" y="7134671"/>
            <a:ext cx="5662967" cy="923330"/>
          </a:xfrm>
          <a:prstGeom prst="rect">
            <a:avLst/>
          </a:prstGeom>
          <a:noFill/>
        </p:spPr>
        <p:txBody>
          <a:bodyPr wrap="square" rtlCol="0">
            <a:spAutoFit/>
          </a:bodyPr>
          <a:lstStyle/>
          <a:p>
            <a:pPr algn="l"/>
            <a:r>
              <a:rPr lang="en-US" sz="1800">
                <a:latin typeface="+mn-lt"/>
              </a:rPr>
              <a:t>Hu Ke (2022). Comparing the Quality of Machine and Human Translation of Literary Texts Using Reader-based Evaluation Methods. PhD thesis.  University of Melbourne</a:t>
            </a:r>
            <a:r>
              <a:rPr lang="en-AU" sz="1800">
                <a:latin typeface="+mn-lt"/>
              </a:rPr>
              <a:t> </a:t>
            </a:r>
            <a:endParaRPr lang="en-US" sz="1800">
              <a:latin typeface="+mn-lt"/>
            </a:endParaRPr>
          </a:p>
        </p:txBody>
      </p:sp>
    </p:spTree>
    <p:extLst>
      <p:ext uri="{BB962C8B-B14F-4D97-AF65-F5344CB8AC3E}">
        <p14:creationId xmlns:p14="http://schemas.microsoft.com/office/powerpoint/2010/main" val="4938601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Title &amp; Subtitle">
  <a:themeElements>
    <a:clrScheme name="">
      <a:dk1>
        <a:srgbClr val="000000"/>
      </a:dk1>
      <a:lt1>
        <a:srgbClr val="FFFFFF"/>
      </a:lt1>
      <a:dk2>
        <a:srgbClr val="000000"/>
      </a:dk2>
      <a:lt2>
        <a:srgbClr val="808080"/>
      </a:lt2>
      <a:accent1>
        <a:srgbClr val="00BAFB"/>
      </a:accent1>
      <a:accent2>
        <a:srgbClr val="333399"/>
      </a:accent2>
      <a:accent3>
        <a:srgbClr val="FFFFFF"/>
      </a:accent3>
      <a:accent4>
        <a:srgbClr val="000000"/>
      </a:accent4>
      <a:accent5>
        <a:srgbClr val="AAD9FD"/>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ingle col - Small title">
  <a:themeElements>
    <a:clrScheme name="">
      <a:dk1>
        <a:srgbClr val="000000"/>
      </a:dk1>
      <a:lt1>
        <a:srgbClr val="FFFFFF"/>
      </a:lt1>
      <a:dk2>
        <a:srgbClr val="000000"/>
      </a:dk2>
      <a:lt2>
        <a:srgbClr val="000000"/>
      </a:lt2>
      <a:accent1>
        <a:srgbClr val="00BAFB"/>
      </a:accent1>
      <a:accent2>
        <a:srgbClr val="333399"/>
      </a:accent2>
      <a:accent3>
        <a:srgbClr val="FFFFFF"/>
      </a:accent3>
      <a:accent4>
        <a:srgbClr val="000000"/>
      </a:accent4>
      <a:accent5>
        <a:srgbClr val="AAD9FD"/>
      </a:accent5>
      <a:accent6>
        <a:srgbClr val="2D2D8A"/>
      </a:accent6>
      <a:hlink>
        <a:srgbClr val="009999"/>
      </a:hlink>
      <a:folHlink>
        <a:srgbClr val="99CC00"/>
      </a:folHlink>
    </a:clrScheme>
    <a:fontScheme name="Single col - Smaill 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Single col - Smaill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3445</TotalTime>
  <Words>1489</Words>
  <Application>Microsoft Macintosh PowerPoint</Application>
  <PresentationFormat>Custom</PresentationFormat>
  <Paragraphs>271</Paragraphs>
  <Slides>26</Slides>
  <Notes>11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26</vt:i4>
      </vt:variant>
    </vt:vector>
  </HeadingPairs>
  <TitlesOfParts>
    <vt:vector size="41" baseType="lpstr">
      <vt:lpstr>Arial</vt:lpstr>
      <vt:lpstr>Calibri</vt:lpstr>
      <vt:lpstr>Calibri Light</vt:lpstr>
      <vt:lpstr>Gill Sans</vt:lpstr>
      <vt:lpstr>Times New Roman</vt:lpstr>
      <vt:lpstr>Univers</vt:lpstr>
      <vt:lpstr>Univers LT Std 45 Light</vt:lpstr>
      <vt:lpstr>Univers LT Std 55</vt:lpstr>
      <vt:lpstr>Univers LT Std 55 Roman</vt:lpstr>
      <vt:lpstr>Univers LT Std 65 Bold</vt:lpstr>
      <vt:lpstr>Universa LTD</vt:lpstr>
      <vt:lpstr>Wingdings</vt:lpstr>
      <vt:lpstr>1_Title &amp; Subtitle</vt:lpstr>
      <vt:lpstr>Single col - Small title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The University of Melbourne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video recording SITTING</dc:title>
  <dc:subject>Master of Ageing</dc:subject>
  <dc:creator>Learning Environments</dc:creator>
  <cp:keywords/>
  <dc:description/>
  <cp:lastModifiedBy>Anthony Pym</cp:lastModifiedBy>
  <cp:revision>6</cp:revision>
  <dcterms:modified xsi:type="dcterms:W3CDTF">2026-06-05T20:06:01Z</dcterms:modified>
  <cp:category/>
</cp:coreProperties>
</file>