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70" r:id="rId2"/>
    <p:sldMasterId id="2147483699" r:id="rId3"/>
  </p:sldMasterIdLst>
  <p:notesMasterIdLst>
    <p:notesMasterId r:id="rId10"/>
  </p:notesMasterIdLst>
  <p:sldIdLst>
    <p:sldId id="258" r:id="rId4"/>
    <p:sldId id="809" r:id="rId5"/>
    <p:sldId id="802" r:id="rId6"/>
    <p:sldId id="782" r:id="rId7"/>
    <p:sldId id="805" r:id="rId8"/>
    <p:sldId id="807" r:id="rId9"/>
  </p:sldIdLst>
  <p:sldSz cx="16256000" cy="9144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A"/>
    <a:srgbClr val="BD9758"/>
    <a:srgbClr val="8DA500"/>
    <a:srgbClr val="003366"/>
    <a:srgbClr val="C4E500"/>
    <a:srgbClr val="576500"/>
    <a:srgbClr val="334000"/>
    <a:srgbClr val="99BF00"/>
    <a:srgbClr val="0099BF"/>
    <a:srgbClr val="18B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7B9E6-FBCF-1949-84EF-1247B54C388B}" v="10" dt="2026-02-26T17:18:06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/>
    <p:restoredTop sz="94764"/>
  </p:normalViewPr>
  <p:slideViewPr>
    <p:cSldViewPr snapToGrid="0">
      <p:cViewPr varScale="1">
        <p:scale>
          <a:sx n="86" d="100"/>
          <a:sy n="86" d="100"/>
        </p:scale>
        <p:origin x="248" y="36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393B2-86DA-284E-BFC7-65483C9E73DD}" type="datetimeFigureOut">
              <a:rPr lang="en-US" smtClean="0"/>
              <a:t>2/26/26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B4C0F-4E6A-5242-AF93-FF56E28A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9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3401A-0BC9-F6A4-340E-CDF834234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2ACA79-7FED-33F1-6292-617E9D98E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A82361-8660-43BE-11CB-1EADE3E28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36320-BBD8-7047-256C-7BEA64618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5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C5215-4E31-4804-1031-F621CA678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FC752C-C1DC-A0C6-D520-A9B57BFF1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2CD5D-6FC4-C0CC-7FA4-5B9A7928D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2E558-40A8-9AEF-1F6D-34167B2D2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5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FCC30-EE9B-487B-1A37-9C011AE1C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B3FD49-A733-529B-0E0C-4B9077933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854150-9955-4DA8-6914-43D606E1C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7F803-734F-43EC-3A3B-805C20775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94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2E6A5-B641-E241-80C3-622F51162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D2855E-6745-D71D-8343-B2400875A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A67524-7180-CD83-47E4-DCE7A0D6F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CC257-DDF8-BB17-5584-80AF6352F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4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C321E-FD46-2453-A28A-A91C79ECD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26C645-7594-7BAD-C68E-D6A88174DA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105922-6D62-59F5-C70E-26928A68B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61245-A3CF-78A3-3087-51FE99EE8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B4C0F-4E6A-5242-AF93-FF56E28A3A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200" y="4546600"/>
            <a:ext cx="6654800" cy="4597400"/>
          </a:xfrm>
          <a:prstGeom prst="rect">
            <a:avLst/>
          </a:prstGeom>
        </p:spPr>
      </p:pic>
      <p:pic>
        <p:nvPicPr>
          <p:cNvPr id="31" name="Picture 2" descr="UOM-Pos3D_S_s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13" y="6126471"/>
            <a:ext cx="2375794" cy="240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83184" y="1547664"/>
            <a:ext cx="14761640" cy="2808312"/>
          </a:xfrm>
          <a:prstGeom prst="rect">
            <a:avLst/>
          </a:prstGeom>
        </p:spPr>
        <p:txBody>
          <a:bodyPr vert="horz" lIns="0" tIns="0" rIns="162503" bIns="81252" anchor="t" anchorCtr="0">
            <a:normAutofit/>
          </a:bodyPr>
          <a:lstStyle>
            <a:lvl1pPr marL="36000" indent="0" algn="l">
              <a:spcBef>
                <a:spcPts val="0"/>
              </a:spcBef>
              <a:buNone/>
              <a:defRPr sz="3200" b="0" i="0" baseline="0">
                <a:solidFill>
                  <a:srgbClr val="003366"/>
                </a:solidFill>
                <a:latin typeface="Univers LT Std 55"/>
                <a:cs typeface="Univers LT Std 55"/>
              </a:defRPr>
            </a:lvl1pPr>
            <a:lvl2pPr marL="812517" indent="0">
              <a:buNone/>
              <a:defRPr sz="3600" b="1"/>
            </a:lvl2pPr>
            <a:lvl3pPr marL="1625035" indent="0">
              <a:buNone/>
              <a:defRPr sz="3200" b="1"/>
            </a:lvl3pPr>
            <a:lvl4pPr marL="2437552" indent="0">
              <a:buNone/>
              <a:defRPr sz="2800" b="1"/>
            </a:lvl4pPr>
            <a:lvl5pPr marL="3250069" indent="0">
              <a:buNone/>
              <a:defRPr sz="2800" b="1"/>
            </a:lvl5pPr>
            <a:lvl6pPr marL="4062587" indent="0">
              <a:buNone/>
              <a:defRPr sz="2800" b="1"/>
            </a:lvl6pPr>
            <a:lvl7pPr marL="4875104" indent="0">
              <a:buNone/>
              <a:defRPr sz="2800" b="1"/>
            </a:lvl7pPr>
            <a:lvl8pPr marL="5687621" indent="0">
              <a:buNone/>
              <a:defRPr sz="2800" b="1"/>
            </a:lvl8pPr>
            <a:lvl9pPr marL="6500139" indent="0">
              <a:buNone/>
              <a:defRPr sz="2800" b="1"/>
            </a:lvl9pPr>
          </a:lstStyle>
          <a:p>
            <a:pPr lvl="0"/>
            <a:r>
              <a:rPr lang="en-US"/>
              <a:t>Translation knowledge </a:t>
            </a:r>
          </a:p>
        </p:txBody>
      </p:sp>
      <p:sp>
        <p:nvSpPr>
          <p:cNvPr id="7" name="Rectangle 4"/>
          <p:cNvSpPr>
            <a:spLocks/>
          </p:cNvSpPr>
          <p:nvPr userDrawn="1"/>
        </p:nvSpPr>
        <p:spPr bwMode="auto">
          <a:xfrm>
            <a:off x="783185" y="4499992"/>
            <a:ext cx="2088232" cy="54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6178" bIns="0" anchor="t" anchorCtr="0"/>
          <a:lstStyle/>
          <a:p>
            <a:pPr marL="36000" algn="l"/>
            <a:r>
              <a:rPr lang="en-US" sz="3200">
                <a:solidFill>
                  <a:srgbClr val="003366"/>
                </a:solidFill>
                <a:latin typeface="Univers LT Std 55"/>
                <a:ea typeface="ＭＳ Ｐゴシック" charset="0"/>
                <a:cs typeface="Univers LT Std 55"/>
                <a:sym typeface="Georgia" charset="0"/>
              </a:rPr>
              <a:t>Presenter: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1416" y="4535050"/>
            <a:ext cx="6768752" cy="541006"/>
          </a:xfrm>
          <a:prstGeom prst="rect">
            <a:avLst/>
          </a:prstGeom>
        </p:spPr>
        <p:txBody>
          <a:bodyPr vert="horz" lIns="0" tIns="0" rIns="91413" bIns="0"/>
          <a:lstStyle>
            <a:lvl1pPr algn="l">
              <a:defRPr sz="3000" baseline="0">
                <a:solidFill>
                  <a:schemeClr val="bg2">
                    <a:lumMod val="60000"/>
                    <a:lumOff val="40000"/>
                  </a:schemeClr>
                </a:solidFill>
                <a:latin typeface="Univers LT Std 55 Roman"/>
              </a:defRPr>
            </a:lvl1pPr>
          </a:lstStyle>
          <a:p>
            <a:pPr lvl="0"/>
            <a:r>
              <a:rPr lang="en-AU"/>
              <a:t>ANTNHONY PYM</a:t>
            </a:r>
          </a:p>
        </p:txBody>
      </p:sp>
    </p:spTree>
    <p:extLst>
      <p:ext uri="{BB962C8B-B14F-4D97-AF65-F5344CB8AC3E}">
        <p14:creationId xmlns:p14="http://schemas.microsoft.com/office/powerpoint/2010/main" val="42917558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96022-60CB-D64B-83FD-A629C093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AB950-83CF-FA4D-BEAD-F936AC09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80531-2B2D-9649-AD53-737516D5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4C7B-2343-F94E-9A52-CA967ABA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C3CF0-15D8-C440-BB85-2BAAC5A4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EEDFD-4795-224D-A90B-F761EF54B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502D1-7E14-4D4F-A7AF-528593E9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44041-C390-FB46-99CC-9755F9E7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64F22-B523-5E4E-97B6-3D630CF3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8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43F5-C5E1-D540-AF7A-5A695416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95F3D-0BD9-C344-BEF1-170523446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DB497-7AFC-9E46-B10F-FC4C47E14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3F95A-DC58-B144-8239-2A9FE4AA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B7661-57CB-E14B-A6B8-3030060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A2DE-28DB-D245-ACEB-E2161B88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13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7B94-D276-6549-89A5-08E5FE85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1DB83-3E35-7247-A679-D72E01D88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CF5CB-8D48-974F-9E48-F28C618F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47EC6-C296-244D-821B-F941E9B8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2EEA9-C49C-CB42-9C45-0B62D519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9504B0-6AFE-B542-AC02-CF53A7985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6DC64-E15D-C84D-B5B0-D43C2458C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35C23-30E2-2041-A6CF-4FEBA1C9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EDC6E-72E7-454D-8FD4-9F47B12B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0B45C-9644-0E48-BAA1-65DC5DBA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0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12801" y="2267744"/>
            <a:ext cx="14660015" cy="6120680"/>
          </a:xfrm>
          <a:prstGeom prst="rect">
            <a:avLst/>
          </a:prstGeom>
        </p:spPr>
        <p:txBody>
          <a:bodyPr vert="horz" lIns="0" tIns="0" rIns="108000" bIns="45706">
            <a:normAutofit/>
          </a:bodyPr>
          <a:lstStyle>
            <a:lvl1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1pPr>
            <a:lvl2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2pPr>
            <a:lvl3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3pPr>
            <a:lvl4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4pPr>
            <a:lvl5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-584968" y="2123728"/>
            <a:ext cx="7272808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83184" y="1547664"/>
            <a:ext cx="14689632" cy="648072"/>
          </a:xfrm>
          <a:prstGeom prst="rect">
            <a:avLst/>
          </a:prstGeom>
        </p:spPr>
        <p:txBody>
          <a:bodyPr vert="horz" lIns="0" tIns="0" rIns="162503" bIns="81252" anchor="t" anchorCtr="0">
            <a:normAutofit/>
          </a:bodyPr>
          <a:lstStyle>
            <a:lvl1pPr marL="36000" indent="0" algn="l">
              <a:spcBef>
                <a:spcPts val="0"/>
              </a:spcBef>
              <a:buNone/>
              <a:defRPr sz="3200" b="0" i="0">
                <a:solidFill>
                  <a:schemeClr val="bg1">
                    <a:lumMod val="65000"/>
                  </a:schemeClr>
                </a:solidFill>
                <a:latin typeface="Univers LT Std 55"/>
                <a:cs typeface="Univers LT Std 55"/>
              </a:defRPr>
            </a:lvl1pPr>
            <a:lvl2pPr marL="812517" indent="0">
              <a:buNone/>
              <a:defRPr sz="3600" b="1"/>
            </a:lvl2pPr>
            <a:lvl3pPr marL="1625035" indent="0">
              <a:buNone/>
              <a:defRPr sz="3200" b="1"/>
            </a:lvl3pPr>
            <a:lvl4pPr marL="2437552" indent="0">
              <a:buNone/>
              <a:defRPr sz="2800" b="1"/>
            </a:lvl4pPr>
            <a:lvl5pPr marL="3250069" indent="0">
              <a:buNone/>
              <a:defRPr sz="2800" b="1"/>
            </a:lvl5pPr>
            <a:lvl6pPr marL="4062587" indent="0">
              <a:buNone/>
              <a:defRPr sz="2800" b="1"/>
            </a:lvl6pPr>
            <a:lvl7pPr marL="4875104" indent="0">
              <a:buNone/>
              <a:defRPr sz="2800" b="1"/>
            </a:lvl7pPr>
            <a:lvl8pPr marL="5687621" indent="0">
              <a:buNone/>
              <a:defRPr sz="2800" b="1"/>
            </a:lvl8pPr>
            <a:lvl9pPr marL="650013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83185" y="323528"/>
            <a:ext cx="11881319" cy="1200133"/>
          </a:xfrm>
          <a:prstGeom prst="rect">
            <a:avLst/>
          </a:prstGeom>
        </p:spPr>
        <p:txBody>
          <a:bodyPr vert="horz" lIns="0" tIns="45706" rIns="91409" bIns="45706">
            <a:normAutofit/>
          </a:bodyPr>
          <a:lstStyle>
            <a:lvl1pPr algn="l">
              <a:defRPr sz="4200" b="0" i="0">
                <a:solidFill>
                  <a:schemeClr val="bg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1"/>
          <p:cNvSpPr>
            <a:spLocks/>
          </p:cNvSpPr>
          <p:nvPr userDrawn="1"/>
        </p:nvSpPr>
        <p:spPr bwMode="auto">
          <a:xfrm>
            <a:off x="0" y="8460512"/>
            <a:ext cx="16255999" cy="720000"/>
          </a:xfrm>
          <a:prstGeom prst="rect">
            <a:avLst/>
          </a:prstGeom>
          <a:solidFill>
            <a:schemeClr val="tx1">
              <a:alpha val="67000"/>
            </a:schemeClr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810000" algn="l">
              <a:defRPr/>
            </a:pPr>
            <a:endParaRPr lang="en-US" sz="2750" b="0" i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nivers LT Std 55"/>
              <a:ea typeface="ＭＳ Ｐゴシック" charset="0"/>
              <a:cs typeface="Univers LT Std 55"/>
            </a:endParaRPr>
          </a:p>
          <a:p>
            <a:pPr marL="810000" algn="l">
              <a:defRPr/>
            </a:pPr>
            <a:endParaRPr lang="en-US" sz="2750" b="0" i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nivers LT Std 55"/>
              <a:ea typeface="ＭＳ Ｐゴシック" charset="0"/>
              <a:cs typeface="Univers LT Std 55"/>
            </a:endParaRPr>
          </a:p>
        </p:txBody>
      </p:sp>
    </p:spTree>
    <p:extLst>
      <p:ext uri="{BB962C8B-B14F-4D97-AF65-F5344CB8AC3E}">
        <p14:creationId xmlns:p14="http://schemas.microsoft.com/office/powerpoint/2010/main" val="32276805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ith_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12801" y="2267744"/>
            <a:ext cx="8755359" cy="6120680"/>
          </a:xfrm>
          <a:prstGeom prst="rect">
            <a:avLst/>
          </a:prstGeom>
        </p:spPr>
        <p:txBody>
          <a:bodyPr vert="horz" lIns="0" tIns="0" rIns="108000" bIns="45706">
            <a:normAutofit/>
          </a:bodyPr>
          <a:lstStyle>
            <a:lvl1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1pPr>
            <a:lvl2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2pPr>
            <a:lvl3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3pPr>
            <a:lvl4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4pPr>
            <a:lvl5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-584968" y="2123728"/>
            <a:ext cx="7272808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83184" y="1547664"/>
            <a:ext cx="14689632" cy="648072"/>
          </a:xfrm>
          <a:prstGeom prst="rect">
            <a:avLst/>
          </a:prstGeom>
        </p:spPr>
        <p:txBody>
          <a:bodyPr vert="horz" lIns="0" tIns="0" rIns="162503" bIns="81252" anchor="t" anchorCtr="0">
            <a:normAutofit/>
          </a:bodyPr>
          <a:lstStyle>
            <a:lvl1pPr marL="36000" indent="0" algn="l">
              <a:spcBef>
                <a:spcPts val="0"/>
              </a:spcBef>
              <a:buNone/>
              <a:defRPr sz="3200" b="0" i="0">
                <a:solidFill>
                  <a:schemeClr val="bg1">
                    <a:lumMod val="65000"/>
                  </a:schemeClr>
                </a:solidFill>
                <a:latin typeface="Univers LT Std 55"/>
                <a:cs typeface="Univers LT Std 55"/>
              </a:defRPr>
            </a:lvl1pPr>
            <a:lvl2pPr marL="812517" indent="0">
              <a:buNone/>
              <a:defRPr sz="3600" b="1"/>
            </a:lvl2pPr>
            <a:lvl3pPr marL="1625035" indent="0">
              <a:buNone/>
              <a:defRPr sz="3200" b="1"/>
            </a:lvl3pPr>
            <a:lvl4pPr marL="2437552" indent="0">
              <a:buNone/>
              <a:defRPr sz="2800" b="1"/>
            </a:lvl4pPr>
            <a:lvl5pPr marL="3250069" indent="0">
              <a:buNone/>
              <a:defRPr sz="2800" b="1"/>
            </a:lvl5pPr>
            <a:lvl6pPr marL="4062587" indent="0">
              <a:buNone/>
              <a:defRPr sz="2800" b="1"/>
            </a:lvl6pPr>
            <a:lvl7pPr marL="4875104" indent="0">
              <a:buNone/>
              <a:defRPr sz="2800" b="1"/>
            </a:lvl7pPr>
            <a:lvl8pPr marL="5687621" indent="0">
              <a:buNone/>
              <a:defRPr sz="2800" b="1"/>
            </a:lvl8pPr>
            <a:lvl9pPr marL="650013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"/>
          <p:cNvSpPr>
            <a:spLocks/>
          </p:cNvSpPr>
          <p:nvPr userDrawn="1"/>
        </p:nvSpPr>
        <p:spPr bwMode="auto">
          <a:xfrm>
            <a:off x="0" y="8460512"/>
            <a:ext cx="16255999" cy="720000"/>
          </a:xfrm>
          <a:prstGeom prst="rect">
            <a:avLst/>
          </a:prstGeom>
          <a:solidFill>
            <a:schemeClr val="tx1">
              <a:alpha val="67000"/>
            </a:schemeClr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810000" algn="l">
              <a:defRPr/>
            </a:pPr>
            <a:r>
              <a:rPr lang="en-US" sz="2750" b="0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LT Std 55"/>
                <a:ea typeface="ＭＳ Ｐゴシック" charset="0"/>
                <a:cs typeface="Univers LT Std 55"/>
              </a:rPr>
              <a:t>SUBTITLES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200" y="4546600"/>
            <a:ext cx="6654800" cy="45974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83185" y="323528"/>
            <a:ext cx="11881319" cy="1200133"/>
          </a:xfrm>
          <a:prstGeom prst="rect">
            <a:avLst/>
          </a:prstGeom>
        </p:spPr>
        <p:txBody>
          <a:bodyPr vert="horz" lIns="0" tIns="45706" rIns="91409" bIns="45706">
            <a:normAutofit/>
          </a:bodyPr>
          <a:lstStyle>
            <a:lvl1pPr algn="l">
              <a:defRPr sz="4200" b="0" i="0">
                <a:solidFill>
                  <a:schemeClr val="bg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5601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12801" y="2267744"/>
            <a:ext cx="14660015" cy="6120680"/>
          </a:xfrm>
          <a:prstGeom prst="rect">
            <a:avLst/>
          </a:prstGeom>
        </p:spPr>
        <p:txBody>
          <a:bodyPr vert="horz" lIns="0" tIns="0" rIns="108000" bIns="45706">
            <a:normAutofit/>
          </a:bodyPr>
          <a:lstStyle>
            <a:lvl1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1pPr>
            <a:lvl2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2pPr>
            <a:lvl3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3pPr>
            <a:lvl4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4pPr>
            <a:lvl5pPr algn="l">
              <a:defRPr sz="2600" b="0" i="0">
                <a:solidFill>
                  <a:srgbClr val="334000"/>
                </a:solidFill>
                <a:latin typeface="Univers LT Std 45 Light"/>
                <a:cs typeface="Univers LT Std 45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-584968" y="2123728"/>
            <a:ext cx="7272808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83184" y="1547664"/>
            <a:ext cx="14689632" cy="648072"/>
          </a:xfrm>
          <a:prstGeom prst="rect">
            <a:avLst/>
          </a:prstGeom>
        </p:spPr>
        <p:txBody>
          <a:bodyPr vert="horz" lIns="0" tIns="0" rIns="162503" bIns="81252" anchor="t" anchorCtr="0">
            <a:normAutofit/>
          </a:bodyPr>
          <a:lstStyle>
            <a:lvl1pPr marL="36000" indent="0" algn="l">
              <a:spcBef>
                <a:spcPts val="0"/>
              </a:spcBef>
              <a:buNone/>
              <a:defRPr sz="3200" b="0" i="0">
                <a:solidFill>
                  <a:schemeClr val="bg1">
                    <a:lumMod val="65000"/>
                  </a:schemeClr>
                </a:solidFill>
                <a:latin typeface="Univers LT Std 55"/>
                <a:cs typeface="Univers LT Std 55"/>
              </a:defRPr>
            </a:lvl1pPr>
            <a:lvl2pPr marL="812517" indent="0">
              <a:buNone/>
              <a:defRPr sz="3600" b="1"/>
            </a:lvl2pPr>
            <a:lvl3pPr marL="1625035" indent="0">
              <a:buNone/>
              <a:defRPr sz="3200" b="1"/>
            </a:lvl3pPr>
            <a:lvl4pPr marL="2437552" indent="0">
              <a:buNone/>
              <a:defRPr sz="2800" b="1"/>
            </a:lvl4pPr>
            <a:lvl5pPr marL="3250069" indent="0">
              <a:buNone/>
              <a:defRPr sz="2800" b="1"/>
            </a:lvl5pPr>
            <a:lvl6pPr marL="4062587" indent="0">
              <a:buNone/>
              <a:defRPr sz="2800" b="1"/>
            </a:lvl6pPr>
            <a:lvl7pPr marL="4875104" indent="0">
              <a:buNone/>
              <a:defRPr sz="2800" b="1"/>
            </a:lvl7pPr>
            <a:lvl8pPr marL="5687621" indent="0">
              <a:buNone/>
              <a:defRPr sz="2800" b="1"/>
            </a:lvl8pPr>
            <a:lvl9pPr marL="6500139" indent="0">
              <a:buNone/>
              <a:defRPr sz="2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83185" y="323528"/>
            <a:ext cx="11881319" cy="1200133"/>
          </a:xfrm>
          <a:prstGeom prst="rect">
            <a:avLst/>
          </a:prstGeom>
        </p:spPr>
        <p:txBody>
          <a:bodyPr vert="horz" lIns="0" tIns="45706" rIns="91409" bIns="45706">
            <a:normAutofit/>
          </a:bodyPr>
          <a:lstStyle>
            <a:lvl1pPr algn="l">
              <a:defRPr sz="4200" b="0" i="0">
                <a:solidFill>
                  <a:schemeClr val="bg1"/>
                </a:solidFill>
                <a:latin typeface="Univers LT Std 55"/>
                <a:cs typeface="Univers LT Std 55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Rectangle 1"/>
          <p:cNvSpPr>
            <a:spLocks/>
          </p:cNvSpPr>
          <p:nvPr userDrawn="1"/>
        </p:nvSpPr>
        <p:spPr bwMode="auto">
          <a:xfrm>
            <a:off x="0" y="8460512"/>
            <a:ext cx="16255999" cy="720000"/>
          </a:xfrm>
          <a:prstGeom prst="rect">
            <a:avLst/>
          </a:prstGeom>
          <a:solidFill>
            <a:schemeClr val="tx1">
              <a:alpha val="67000"/>
            </a:schemeClr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810000" algn="l">
              <a:defRPr/>
            </a:pPr>
            <a:endParaRPr lang="en-US" sz="2750" b="0" i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nivers LT Std 55"/>
              <a:ea typeface="ＭＳ Ｐゴシック" charset="0"/>
              <a:cs typeface="Univers LT Std 55"/>
            </a:endParaRPr>
          </a:p>
          <a:p>
            <a:pPr marL="810000" algn="l">
              <a:defRPr/>
            </a:pPr>
            <a:endParaRPr lang="en-US" sz="2750" b="0" i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nivers LT Std 55"/>
              <a:ea typeface="ＭＳ Ｐゴシック" charset="0"/>
              <a:cs typeface="Univers LT Std 55"/>
            </a:endParaRPr>
          </a:p>
        </p:txBody>
      </p:sp>
    </p:spTree>
    <p:extLst>
      <p:ext uri="{BB962C8B-B14F-4D97-AF65-F5344CB8AC3E}">
        <p14:creationId xmlns:p14="http://schemas.microsoft.com/office/powerpoint/2010/main" val="16536249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BF731-6FF7-8748-8E5B-7CA3D6CB3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9CA0C-11D4-D047-BE9E-47F50E541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51F9-6296-7C41-B4E2-65FD39D1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EDA05-0C37-D540-8E99-514F9B2D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AD9FC-3DEC-C74D-BFEC-6088FEC44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9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FB56-C8FB-D844-A267-90E4D62E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B1302-162B-3F47-ABCC-674190D33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CD174-C576-5A46-A859-39DBA5E4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D7E84-4AD7-DB42-AA52-DCE04EFF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BAAB-07F2-4242-9A3D-F5C9A068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FB32-9A01-2E40-BE3D-88D19DD2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93F7B-6BBA-8947-9869-D7E78579A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2CCA9-841D-2C44-96F7-C80D04D1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E403B-54DD-C041-AFED-C722D6D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63485-A8C1-7743-87EF-407AF8A9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F60E-EB30-8A47-BD0B-2DE506F3A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44F6B-6FAD-5649-8117-92F1C175F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54765-9D0B-6745-A69E-9CFF8BA42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0200D-699D-254F-8170-1D1F74B6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0AC1A-8ECC-9D4B-8C88-58E2BD13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B4C33-10CF-E44D-BFC1-E7599E16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D013-3C81-C643-BDBB-BE6F38E6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EEB12-9FD5-FC48-8505-A3EE690E1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C75D7-21D4-074E-9930-8C6BB3DC6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DA253-07A1-8C46-8281-3336ED644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4ED16-63A3-9E47-983F-8A27EEE68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D87A34-B422-374F-8244-5317243F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662183-75E6-004E-932B-86E4EA2F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C1282B-8BF1-7642-810C-5B440318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3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E317-49FF-5844-8307-3C681AE9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E0E742-8902-2445-89B2-BBE0F891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20010-A351-F14E-BC1F-E708F66C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11F9A-FE76-F64D-9588-B070705C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5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/>
          </p:cNvSpPr>
          <p:nvPr userDrawn="1"/>
        </p:nvSpPr>
        <p:spPr bwMode="auto">
          <a:xfrm>
            <a:off x="783184" y="1547664"/>
            <a:ext cx="1476164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087" tIns="38087" rIns="38087" bIns="38087" anchor="t" anchorCtr="0"/>
          <a:lstStyle/>
          <a:p>
            <a:pPr algn="l">
              <a:lnSpc>
                <a:spcPct val="90000"/>
              </a:lnSpc>
            </a:pPr>
            <a:r>
              <a:rPr lang="en-US" sz="4200" b="0" i="0" kern="1200">
                <a:solidFill>
                  <a:schemeClr val="bg1"/>
                </a:solidFill>
                <a:latin typeface="Univers LT Std 65 Bold"/>
                <a:ea typeface="ＭＳ Ｐゴシック" charset="0"/>
                <a:cs typeface="Univers LT Std 65 Bold"/>
                <a:sym typeface="Sofia Pro Light" charset="0"/>
              </a:rPr>
              <a:t>MASTER OF AGING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8256" y="0"/>
            <a:ext cx="16299352" cy="1494000"/>
            <a:chOff x="-18256" y="0"/>
            <a:chExt cx="16299352" cy="1494000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-8904" y="0"/>
              <a:ext cx="16290000" cy="1494000"/>
            </a:xfrm>
            <a:prstGeom prst="rect">
              <a:avLst/>
            </a:prstGeom>
            <a:solidFill>
              <a:srgbClr val="003366">
                <a:alpha val="25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>
              <a:off x="-8904" y="0"/>
              <a:ext cx="16290000" cy="1386000"/>
            </a:xfrm>
            <a:prstGeom prst="rect">
              <a:avLst/>
            </a:prstGeom>
            <a:solidFill>
              <a:srgbClr val="003366">
                <a:alpha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-18256" y="0"/>
              <a:ext cx="16290000" cy="1260000"/>
            </a:xfrm>
            <a:prstGeom prst="rect">
              <a:avLst/>
            </a:prstGeom>
            <a:solidFill>
              <a:srgbClr val="00336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-8028000" y="410400"/>
            <a:ext cx="16273808" cy="846667"/>
            <a:chOff x="-8001792" y="395536"/>
            <a:chExt cx="16273808" cy="846667"/>
          </a:xfrm>
        </p:grpSpPr>
        <p:pic>
          <p:nvPicPr>
            <p:cNvPr id="22" name="Picture 21" descr="PPT_Heading_background-bar.png"/>
            <p:cNvPicPr>
              <a:picLocks noChangeAspect="1"/>
            </p:cNvPicPr>
            <p:nvPr userDrawn="1"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983984" y="395536"/>
              <a:ext cx="16256000" cy="846667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 userDrawn="1"/>
          </p:nvCxnSpPr>
          <p:spPr bwMode="auto">
            <a:xfrm>
              <a:off x="-8001792" y="1098187"/>
              <a:ext cx="14185576" cy="0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4" name="Rectangle 3"/>
          <p:cNvSpPr>
            <a:spLocks/>
          </p:cNvSpPr>
          <p:nvPr userDrawn="1"/>
        </p:nvSpPr>
        <p:spPr bwMode="auto">
          <a:xfrm>
            <a:off x="783184" y="450115"/>
            <a:ext cx="147616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087" tIns="38087" rIns="38087" bIns="38087" anchor="t" anchorCtr="0"/>
          <a:lstStyle/>
          <a:p>
            <a:pPr algn="l">
              <a:lnSpc>
                <a:spcPct val="90000"/>
              </a:lnSpc>
            </a:pPr>
            <a:endParaRPr lang="en-US" sz="4200" b="0" i="0" kern="1200">
              <a:solidFill>
                <a:schemeClr val="bg1"/>
              </a:solidFill>
              <a:latin typeface="Univers LT Std 65 Bold"/>
              <a:ea typeface="ＭＳ Ｐゴシック" charset="0"/>
              <a:cs typeface="Univers LT Std 65 Bold"/>
              <a:sym typeface="Sofia Pro Light" charset="0"/>
            </a:endParaRPr>
          </a:p>
          <a:p>
            <a:pPr algn="l">
              <a:lnSpc>
                <a:spcPct val="90000"/>
              </a:lnSpc>
            </a:pPr>
            <a:endParaRPr lang="en-US" sz="4200" b="0" i="0" kern="1200">
              <a:solidFill>
                <a:schemeClr val="bg1"/>
              </a:solidFill>
              <a:latin typeface="Univers LT Std 65 Bold"/>
              <a:ea typeface="ＭＳ Ｐゴシック" charset="0"/>
              <a:cs typeface="Univers LT Std 65 Bold"/>
              <a:sym typeface="Sofia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3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8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63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243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324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810" indent="-34281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757" indent="-285675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704" indent="-228541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9784" indent="-228541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6865" indent="-228541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8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163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243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324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3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3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4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4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6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7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7" algn="l" defTabSz="457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8256" y="0"/>
            <a:ext cx="16299352" cy="1494000"/>
            <a:chOff x="-18256" y="0"/>
            <a:chExt cx="16299352" cy="1494000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-8904" y="0"/>
              <a:ext cx="16290000" cy="1494000"/>
            </a:xfrm>
            <a:prstGeom prst="rect">
              <a:avLst/>
            </a:prstGeom>
            <a:solidFill>
              <a:srgbClr val="003366">
                <a:alpha val="25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-8904" y="0"/>
              <a:ext cx="16290000" cy="1386000"/>
            </a:xfrm>
            <a:prstGeom prst="rect">
              <a:avLst/>
            </a:prstGeom>
            <a:solidFill>
              <a:srgbClr val="003366">
                <a:alpha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-18256" y="0"/>
              <a:ext cx="16290000" cy="1260000"/>
            </a:xfrm>
            <a:prstGeom prst="rect">
              <a:avLst/>
            </a:prstGeom>
            <a:solidFill>
              <a:srgbClr val="00336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8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61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24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83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44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796" indent="-342796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725" indent="-285662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654" indent="-22853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99715" indent="-22853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6776" indent="-22853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61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124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183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244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1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4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3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4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4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5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6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7" algn="l" defTabSz="457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B8A0F-D73A-CE40-AE5A-7D9832B9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A2A64-E5CC-1942-BBDB-00A8AA475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D97DC-A7F9-2A42-A4F0-2D7A19B67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095DB-925E-6847-B109-A4325AE6241B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4E6F7-5B9C-4B47-A775-872073F73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607F5-A089-4A40-AE6D-6EE42C13C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5E9A8-B073-7849-836F-19EB9176AB9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386CE9-1AD3-E74D-8941-285BBADF834C}"/>
              </a:ext>
            </a:extLst>
          </p:cNvPr>
          <p:cNvGrpSpPr/>
          <p:nvPr userDrawn="1"/>
        </p:nvGrpSpPr>
        <p:grpSpPr>
          <a:xfrm>
            <a:off x="-18256" y="0"/>
            <a:ext cx="16299352" cy="1494000"/>
            <a:chOff x="-18256" y="0"/>
            <a:chExt cx="16299352" cy="1494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7E5E02-04F4-8F48-9767-168626386182}"/>
                </a:ext>
              </a:extLst>
            </p:cNvPr>
            <p:cNvSpPr/>
            <p:nvPr userDrawn="1"/>
          </p:nvSpPr>
          <p:spPr bwMode="auto">
            <a:xfrm>
              <a:off x="-8904" y="0"/>
              <a:ext cx="16290000" cy="1494000"/>
            </a:xfrm>
            <a:prstGeom prst="rect">
              <a:avLst/>
            </a:prstGeom>
            <a:solidFill>
              <a:srgbClr val="003366">
                <a:alpha val="25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9284C0-96D2-8244-AF02-19DA995D6D85}"/>
                </a:ext>
              </a:extLst>
            </p:cNvPr>
            <p:cNvSpPr/>
            <p:nvPr userDrawn="1"/>
          </p:nvSpPr>
          <p:spPr bwMode="auto">
            <a:xfrm>
              <a:off x="-8904" y="0"/>
              <a:ext cx="16290000" cy="1386000"/>
            </a:xfrm>
            <a:prstGeom prst="rect">
              <a:avLst/>
            </a:prstGeom>
            <a:solidFill>
              <a:srgbClr val="003366">
                <a:alpha val="5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D461E2-723B-1F4E-AFE2-A5EEBB4E4FBF}"/>
                </a:ext>
              </a:extLst>
            </p:cNvPr>
            <p:cNvSpPr/>
            <p:nvPr userDrawn="1"/>
          </p:nvSpPr>
          <p:spPr bwMode="auto">
            <a:xfrm>
              <a:off x="-18256" y="0"/>
              <a:ext cx="16290000" cy="1260000"/>
            </a:xfrm>
            <a:prstGeom prst="rect">
              <a:avLst/>
            </a:prstGeom>
            <a:solidFill>
              <a:srgbClr val="003366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80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2802" y="2267744"/>
            <a:ext cx="6635134" cy="612068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US" sz="4400" kern="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AU" sz="3600" dirty="0">
                <a:solidFill>
                  <a:srgbClr val="FF0000"/>
                </a:solidFill>
                <a:latin typeface="+mn-lt"/>
              </a:rPr>
              <a:t>Tourism, materiality, and the creation of authenticity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A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ES" sz="2800">
                <a:latin typeface="Calibri" panose="020F0502020204030204" pitchFamily="34" charset="0"/>
                <a:cs typeface="Calibri" panose="020F0502020204030204" pitchFamily="34" charset="0"/>
              </a:rPr>
              <a:t>Anthony Pym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E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A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>
              <a:latin typeface="+mn-lt"/>
            </a:endParaRPr>
          </a:p>
          <a:p>
            <a:pPr algn="r"/>
            <a:endParaRPr lang="en-US" dirty="0"/>
          </a:p>
        </p:txBody>
      </p:sp>
      <p:pic>
        <p:nvPicPr>
          <p:cNvPr id="1026" name="Picture 2" descr="Method in Translator History">
            <a:extLst>
              <a:ext uri="{FF2B5EF4-FFF2-40B4-BE49-F238E27FC236}">
                <a16:creationId xmlns:a16="http://schemas.microsoft.com/office/drawing/2014/main" id="{4345F3B9-68EA-2A54-5427-342C6864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906" y="1835355"/>
            <a:ext cx="407407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475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86D67-E3EA-2099-4D74-E06CB5992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EDB36A-F47A-E6A8-E345-684253A9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267744"/>
            <a:ext cx="13743858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AU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AU" sz="2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AU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AU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_tradnl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dirty="0">
              <a:latin typeface="+mn-lt"/>
            </a:endParaRP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>
              <a:latin typeface="Univers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89BCB-A930-3B9E-3F77-4881970903F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Three receptive positions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68401C-81AF-5FC4-77D1-83FF3C2714DF}"/>
              </a:ext>
            </a:extLst>
          </p:cNvPr>
          <p:cNvSpPr/>
          <p:nvPr/>
        </p:nvSpPr>
        <p:spPr>
          <a:xfrm>
            <a:off x="6386052" y="2403987"/>
            <a:ext cx="2787444" cy="9438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90C3FD-4E1F-DA55-F772-5C4D85C243B6}"/>
              </a:ext>
            </a:extLst>
          </p:cNvPr>
          <p:cNvSpPr/>
          <p:nvPr/>
        </p:nvSpPr>
        <p:spPr>
          <a:xfrm>
            <a:off x="6291006" y="4572000"/>
            <a:ext cx="3147961" cy="9438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Observational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666ECDE-A8B7-31E7-987F-6CADFFB79637}"/>
              </a:ext>
            </a:extLst>
          </p:cNvPr>
          <p:cNvSpPr/>
          <p:nvPr/>
        </p:nvSpPr>
        <p:spPr>
          <a:xfrm>
            <a:off x="10712245" y="4557252"/>
            <a:ext cx="3490452" cy="9438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Participative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90D6BB-15B6-DFA0-A1EF-6759C5C7C87F}"/>
              </a:ext>
            </a:extLst>
          </p:cNvPr>
          <p:cNvSpPr/>
          <p:nvPr/>
        </p:nvSpPr>
        <p:spPr>
          <a:xfrm>
            <a:off x="1581356" y="4572000"/>
            <a:ext cx="3436371" cy="9291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95574A2-CE81-4EBF-FB23-5919F7A9C7F1}"/>
              </a:ext>
            </a:extLst>
          </p:cNvPr>
          <p:cNvSpPr/>
          <p:nvPr/>
        </p:nvSpPr>
        <p:spPr>
          <a:xfrm>
            <a:off x="1581355" y="5858617"/>
            <a:ext cx="3436371" cy="92914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829BAA-1E4E-C909-4654-2C582521F8CA}"/>
              </a:ext>
            </a:extLst>
          </p:cNvPr>
          <p:cNvSpPr/>
          <p:nvPr/>
        </p:nvSpPr>
        <p:spPr>
          <a:xfrm>
            <a:off x="6146800" y="5947107"/>
            <a:ext cx="3436371" cy="92914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Comprehension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68C87F4-B5BD-302D-6248-8B4FA1BFFC99}"/>
              </a:ext>
            </a:extLst>
          </p:cNvPr>
          <p:cNvSpPr/>
          <p:nvPr/>
        </p:nvSpPr>
        <p:spPr>
          <a:xfrm>
            <a:off x="10739285" y="6015637"/>
            <a:ext cx="3436371" cy="92914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B70F1D-78EA-575E-09F2-30ACD539A3B2}"/>
              </a:ext>
            </a:extLst>
          </p:cNvPr>
          <p:cNvCxnSpPr/>
          <p:nvPr/>
        </p:nvCxnSpPr>
        <p:spPr>
          <a:xfrm>
            <a:off x="7779774" y="3465871"/>
            <a:ext cx="0" cy="97339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0F3D8-2B10-BFE4-FA8B-49C416A47258}"/>
              </a:ext>
            </a:extLst>
          </p:cNvPr>
          <p:cNvCxnSpPr>
            <a:cxnSpLocks/>
          </p:cNvCxnSpPr>
          <p:nvPr/>
        </p:nvCxnSpPr>
        <p:spPr>
          <a:xfrm>
            <a:off x="8005916" y="3465871"/>
            <a:ext cx="3497826" cy="97339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B3C2F4-6535-DF6D-7658-40C6B086100A}"/>
              </a:ext>
            </a:extLst>
          </p:cNvPr>
          <p:cNvCxnSpPr>
            <a:cxnSpLocks/>
          </p:cNvCxnSpPr>
          <p:nvPr/>
        </p:nvCxnSpPr>
        <p:spPr>
          <a:xfrm flipH="1">
            <a:off x="4085303" y="3465871"/>
            <a:ext cx="3463413" cy="97339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E5C9B0-A5B0-6908-C4F0-292DA26FFCA5}"/>
              </a:ext>
            </a:extLst>
          </p:cNvPr>
          <p:cNvCxnSpPr>
            <a:cxnSpLocks/>
          </p:cNvCxnSpPr>
          <p:nvPr/>
        </p:nvCxnSpPr>
        <p:spPr>
          <a:xfrm>
            <a:off x="5159476" y="6323191"/>
            <a:ext cx="857865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A62AA3-FF19-72FD-DDAE-57D9F95DF9E1}"/>
              </a:ext>
            </a:extLst>
          </p:cNvPr>
          <p:cNvCxnSpPr>
            <a:cxnSpLocks/>
          </p:cNvCxnSpPr>
          <p:nvPr/>
        </p:nvCxnSpPr>
        <p:spPr>
          <a:xfrm>
            <a:off x="9754829" y="6323191"/>
            <a:ext cx="857865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080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D89F0-A8AF-53A4-DD1A-94E4E75E0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6E5F09-ABB9-61EA-DF68-B74D15D8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267744"/>
            <a:ext cx="10027265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>
              <a:buFontTx/>
              <a:buChar char="-"/>
            </a:pPr>
            <a:endParaRPr lang="en-AU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s-ES_tradnl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_tradnl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_tradnl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dirty="0">
              <a:latin typeface="+mn-lt"/>
            </a:endParaRP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>
              <a:latin typeface="Univers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51BC1-AB06-B8B1-7BB4-6122D11A395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do we learn from reception studies?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ACA07F-1070-D080-54AF-3A9FA1D23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869" y="2267744"/>
            <a:ext cx="8201991" cy="567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553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7877C-B249-0A67-A8DE-1174D4054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F24AC8-497F-CC48-EDB5-A78E63CE2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1" y="2542681"/>
            <a:ext cx="14660015" cy="5570806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5907E-1DD4-C5BC-0887-ADAACBEA18A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83184" y="1547664"/>
            <a:ext cx="14689632" cy="6480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Ke Hu’s research on reader response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62513B-EED3-303D-E4E1-B9FB77DE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85" y="323528"/>
            <a:ext cx="11881319" cy="12001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GB" kern="0"/>
          </a:p>
          <a:p>
            <a:pPr marL="0" indent="0">
              <a:buNone/>
            </a:pPr>
            <a:endParaRPr lang="en-AU" kern="100"/>
          </a:p>
          <a:p>
            <a:pPr marL="0" indent="0">
              <a:buNone/>
            </a:pPr>
            <a:endParaRPr lang="en-AU" kern="100"/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885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15716-0822-DD2C-2294-6EF720FE2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EBF6CE-53FF-2335-EF51-51C6EDCE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267744"/>
            <a:ext cx="10027265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AU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s-ES_tradnl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_tradnl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_tradnl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dirty="0">
              <a:latin typeface="+mn-lt"/>
            </a:endParaRP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>
              <a:latin typeface="Univers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0304-1AB4-D8E6-F2DC-C4F3EEBCE67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does trust work?: Major Stormont, in Mauro, 2026, p. 138.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65F092-46C1-8828-A9FE-1E958BD8B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84" y="2777428"/>
            <a:ext cx="10338365" cy="3874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8472A3-9A79-9655-CA14-E6BE39036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5187" y="1532916"/>
            <a:ext cx="3316543" cy="69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987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32960-5BA4-2E90-3491-FBEDAD231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A0810C-FA5D-EA61-1082-B148F1DC1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267744"/>
            <a:ext cx="9142361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AU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Trust and authenticity can operate together. </a:t>
            </a:r>
          </a:p>
          <a:p>
            <a:pPr marL="0" indent="0">
              <a:buNone/>
            </a:pPr>
            <a:endParaRPr lang="en-AU" sz="2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AU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s-ES_tradnl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_tradnl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ES_tradnl" sz="2800" kern="1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dirty="0">
              <a:latin typeface="+mn-lt"/>
            </a:endParaRP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>
              <a:latin typeface="Univers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862F6-1A04-BB98-1D7F-310D514D267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has authenticity evolved? </a:t>
            </a:r>
          </a:p>
        </p:txBody>
      </p:sp>
      <p:pic>
        <p:nvPicPr>
          <p:cNvPr id="2050" name="Picture 2" descr="The Trip to Italy | The locations of the movie on Italy for Movies">
            <a:extLst>
              <a:ext uri="{FF2B5EF4-FFF2-40B4-BE49-F238E27FC236}">
                <a16:creationId xmlns:a16="http://schemas.microsoft.com/office/drawing/2014/main" id="{9927C111-05DF-6821-2D2C-111F5163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568146"/>
            <a:ext cx="7161227" cy="40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745672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AFB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9F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ngle col - Small 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BAFB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9FD"/>
      </a:accent5>
      <a:accent6>
        <a:srgbClr val="2D2D8A"/>
      </a:accent6>
      <a:hlink>
        <a:srgbClr val="009999"/>
      </a:hlink>
      <a:folHlink>
        <a:srgbClr val="99CC00"/>
      </a:folHlink>
    </a:clrScheme>
    <a:fontScheme name="Single col - Smaill 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ingle col - Smaill 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69</Words>
  <Application>Microsoft Macintosh PowerPoint</Application>
  <PresentationFormat>Custom</PresentationFormat>
  <Paragraphs>76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Gill Sans</vt:lpstr>
      <vt:lpstr>Univers</vt:lpstr>
      <vt:lpstr>Univers LT Std 45 Light</vt:lpstr>
      <vt:lpstr>Univers LT Std 55</vt:lpstr>
      <vt:lpstr>Univers LT Std 55 Roman</vt:lpstr>
      <vt:lpstr>Univers LT Std 65 Bold</vt:lpstr>
      <vt:lpstr>1_Title &amp; Subtitle</vt:lpstr>
      <vt:lpstr>Single col - Small title</vt:lpstr>
      <vt:lpstr>Office Theme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</vt:vector>
  </TitlesOfParts>
  <Manager/>
  <Company>The University of Melbourne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video recording SITTING</dc:title>
  <dc:subject>Master of Ageing</dc:subject>
  <dc:creator>Learning Environments</dc:creator>
  <cp:keywords/>
  <dc:description/>
  <cp:lastModifiedBy>Anthony Pym</cp:lastModifiedBy>
  <cp:revision>5</cp:revision>
  <dcterms:modified xsi:type="dcterms:W3CDTF">2026-02-26T18:01:24Z</dcterms:modified>
  <cp:category/>
</cp:coreProperties>
</file>